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44" r:id="rId4"/>
  </p:sldMasterIdLst>
  <p:notesMasterIdLst>
    <p:notesMasterId r:id="rId39"/>
  </p:notesMasterIdLst>
  <p:handoutMasterIdLst>
    <p:handoutMasterId r:id="rId40"/>
  </p:handoutMasterIdLst>
  <p:sldIdLst>
    <p:sldId id="256" r:id="rId5"/>
    <p:sldId id="277" r:id="rId6"/>
    <p:sldId id="258" r:id="rId7"/>
    <p:sldId id="315" r:id="rId8"/>
    <p:sldId id="316" r:id="rId9"/>
    <p:sldId id="294" r:id="rId10"/>
    <p:sldId id="317" r:id="rId11"/>
    <p:sldId id="319" r:id="rId12"/>
    <p:sldId id="278" r:id="rId13"/>
    <p:sldId id="318" r:id="rId14"/>
    <p:sldId id="320" r:id="rId15"/>
    <p:sldId id="335" r:id="rId16"/>
    <p:sldId id="296" r:id="rId17"/>
    <p:sldId id="297" r:id="rId18"/>
    <p:sldId id="298" r:id="rId19"/>
    <p:sldId id="321" r:id="rId20"/>
    <p:sldId id="322" r:id="rId21"/>
    <p:sldId id="300" r:id="rId22"/>
    <p:sldId id="301" r:id="rId23"/>
    <p:sldId id="323" r:id="rId24"/>
    <p:sldId id="324" r:id="rId25"/>
    <p:sldId id="325" r:id="rId26"/>
    <p:sldId id="326" r:id="rId27"/>
    <p:sldId id="327" r:id="rId28"/>
    <p:sldId id="328" r:id="rId29"/>
    <p:sldId id="329" r:id="rId30"/>
    <p:sldId id="330" r:id="rId31"/>
    <p:sldId id="331" r:id="rId32"/>
    <p:sldId id="332" r:id="rId33"/>
    <p:sldId id="333" r:id="rId34"/>
    <p:sldId id="334" r:id="rId35"/>
    <p:sldId id="336" r:id="rId36"/>
    <p:sldId id="337" r:id="rId37"/>
    <p:sldId id="274" r:id="rId38"/>
  </p:sldIdLst>
  <p:sldSz cx="12192000" cy="6858000"/>
  <p:notesSz cx="6858000" cy="9144000"/>
  <p:defaultTextStyle>
    <a:defPPr rtl="0">
      <a:defRPr lang="pt-b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010" autoAdjust="0"/>
    <p:restoredTop sz="95033" autoAdjust="0"/>
  </p:normalViewPr>
  <p:slideViewPr>
    <p:cSldViewPr snapToGrid="0" snapToObjects="1">
      <p:cViewPr varScale="1">
        <p:scale>
          <a:sx n="67" d="100"/>
          <a:sy n="67" d="100"/>
        </p:scale>
        <p:origin x="696" y="6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6" d="100"/>
          <a:sy n="96" d="100"/>
        </p:scale>
        <p:origin x="364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737F2D40-DF92-4ADE-A761-CBF896599CA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874F42E9-55BA-437C-85B3-324B4E2BF26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DA2716EA-C0E0-4C9F-8893-2AE5046AE48B}" type="datetime1">
              <a:rPr lang="pt-BR" smtClean="0"/>
              <a:t>16/03/2025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407DF0FD-84A5-462F-A0AC-B2CEF6020C4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/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5D85C710-014C-4C89-9B64-843B9863CEB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FEC605DA-80A8-4B7B-B889-6C5700BB4CE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6653922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noProof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7D7717-0015-46A9-B3CC-4D0B256EA761}" type="datetime1">
              <a:rPr lang="pt-BR" smtClean="0"/>
              <a:pPr/>
              <a:t>16/03/2025</a:t>
            </a:fld>
            <a:endParaRPr lang="pt-BR" dirty="0"/>
          </a:p>
        </p:txBody>
      </p:sp>
      <p:sp>
        <p:nvSpPr>
          <p:cNvPr id="4" name="Espaço Reservado par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BR" noProof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F3544625-0ADF-4414-89A2-9E135F0C849F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12222809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498086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FD86A2-77AE-FEE2-AF15-B254E5039C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>
            <a:extLst>
              <a:ext uri="{FF2B5EF4-FFF2-40B4-BE49-F238E27FC236}">
                <a16:creationId xmlns:a16="http://schemas.microsoft.com/office/drawing/2014/main" id="{D35E4D7E-BA16-AFF7-2CFB-EAACEFEB9A5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EEF4A80E-BD4B-F9D6-F8E7-6111B0626F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1A7C200D-0FE5-84A7-C292-A4E19D9F2A8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711224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2A7B4A-D4D4-5D5A-1F99-B4E8FDB629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>
            <a:extLst>
              <a:ext uri="{FF2B5EF4-FFF2-40B4-BE49-F238E27FC236}">
                <a16:creationId xmlns:a16="http://schemas.microsoft.com/office/drawing/2014/main" id="{7A4E6AA3-A3D5-F310-97D0-28223C58BD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7F095E37-78CA-2062-5C8E-7C3B1482D5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CF36974C-7EE6-F8FB-ED02-03549388A01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122179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EFADD6-BF99-8F00-C8CE-6FFBA127C3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>
            <a:extLst>
              <a:ext uri="{FF2B5EF4-FFF2-40B4-BE49-F238E27FC236}">
                <a16:creationId xmlns:a16="http://schemas.microsoft.com/office/drawing/2014/main" id="{6CA9C016-99B0-24ED-0619-20EC44A8B7A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FCEE9E88-F97D-2E69-40EC-2C5CE7F953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7D0D9B17-AAE5-1972-0122-F5B3799F974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79574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97A43C-4D74-9639-F742-83A4D44B35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>
            <a:extLst>
              <a:ext uri="{FF2B5EF4-FFF2-40B4-BE49-F238E27FC236}">
                <a16:creationId xmlns:a16="http://schemas.microsoft.com/office/drawing/2014/main" id="{E6259782-6761-22F5-0C3D-B0DC787AF3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420423A9-2CA7-4BE3-E06F-F491EFBF62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AEC1C555-272B-D377-1BE3-DFD823124C3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140723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29B7C5-5CD8-A65D-3B0A-F283971B1D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>
            <a:extLst>
              <a:ext uri="{FF2B5EF4-FFF2-40B4-BE49-F238E27FC236}">
                <a16:creationId xmlns:a16="http://schemas.microsoft.com/office/drawing/2014/main" id="{3A41011D-7CDC-2884-3E79-5EC888326DD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884629FD-7F0D-8A7D-0CF6-D6E349F3C1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808FF004-F788-D91F-3E27-04B2BB27D14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269908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A0778E-44D6-8D7B-B512-621F2569F2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>
            <a:extLst>
              <a:ext uri="{FF2B5EF4-FFF2-40B4-BE49-F238E27FC236}">
                <a16:creationId xmlns:a16="http://schemas.microsoft.com/office/drawing/2014/main" id="{94F4948C-9522-19C7-8953-49BB1CD194E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74E4FBCE-68A7-2100-42ED-D1E9D39622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5385C325-7536-BCF1-E4D7-873C2D3F22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536640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C9AD83-0AD2-C472-3DB8-2EDE8C8F49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>
            <a:extLst>
              <a:ext uri="{FF2B5EF4-FFF2-40B4-BE49-F238E27FC236}">
                <a16:creationId xmlns:a16="http://schemas.microsoft.com/office/drawing/2014/main" id="{B8F5115C-FE05-E6F2-CC5E-0C6C874C2DE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DEA5762D-9348-4593-1473-FBAD58D486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0B8C1893-75E8-93C7-51BA-58DF8FA8A05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838819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B03B59-2FF6-7797-9B29-7A3647B1C7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>
            <a:extLst>
              <a:ext uri="{FF2B5EF4-FFF2-40B4-BE49-F238E27FC236}">
                <a16:creationId xmlns:a16="http://schemas.microsoft.com/office/drawing/2014/main" id="{4F787BF5-09F2-793A-F57B-3E5397A3A51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96DE2836-3DEE-FEFB-0AB1-97C4FE2AEC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042D8F3D-7C6F-67ED-B645-533255097F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933010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74BD84-3251-2A8E-44AA-C88BB26551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>
            <a:extLst>
              <a:ext uri="{FF2B5EF4-FFF2-40B4-BE49-F238E27FC236}">
                <a16:creationId xmlns:a16="http://schemas.microsoft.com/office/drawing/2014/main" id="{4C674EC4-C9BB-047E-42FD-C93509F41E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AEEBB65A-74B2-832A-DC87-363D77CEF4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D5A659E9-A481-03BF-8524-AF9A48B031B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036343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C05024-9195-3277-5B5A-99639F2A47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>
            <a:extLst>
              <a:ext uri="{FF2B5EF4-FFF2-40B4-BE49-F238E27FC236}">
                <a16:creationId xmlns:a16="http://schemas.microsoft.com/office/drawing/2014/main" id="{DB722A97-1DA7-822F-C588-9A5F4012998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4A1545A4-2931-EEB9-2712-32EF585602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0464540D-3EAD-0CFB-1366-90FB18B0CF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063423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33E44B-8122-24B1-E316-D8B3C67B63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>
            <a:extLst>
              <a:ext uri="{FF2B5EF4-FFF2-40B4-BE49-F238E27FC236}">
                <a16:creationId xmlns:a16="http://schemas.microsoft.com/office/drawing/2014/main" id="{1C9DFD76-0409-8DF8-4732-2EF235F9274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F857310B-1415-73F3-40A3-51C02ACA7F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AFEC8757-01C1-189B-233E-D4E32912C3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0352402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719CF4-9788-1338-1089-A6C3DD92BF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>
            <a:extLst>
              <a:ext uri="{FF2B5EF4-FFF2-40B4-BE49-F238E27FC236}">
                <a16:creationId xmlns:a16="http://schemas.microsoft.com/office/drawing/2014/main" id="{537CE667-4CE9-29F9-B3D8-BC06E74474A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79FAEDFA-5A39-D6C7-1E2E-A9B5D90F57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1792375A-2A0F-FDBE-9F96-FA518BBEC9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7936710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342845-F98C-AFBB-25AD-7160E5D823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>
            <a:extLst>
              <a:ext uri="{FF2B5EF4-FFF2-40B4-BE49-F238E27FC236}">
                <a16:creationId xmlns:a16="http://schemas.microsoft.com/office/drawing/2014/main" id="{9972B6AC-4301-6B30-23B6-134DBCDF97F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FF752771-B3A6-7B3D-CBFF-B6A4CF8D44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8DD3C509-B65E-A537-069C-DC16414CED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04752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438E30-6AA9-00A7-084F-0AE41340E7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>
            <a:extLst>
              <a:ext uri="{FF2B5EF4-FFF2-40B4-BE49-F238E27FC236}">
                <a16:creationId xmlns:a16="http://schemas.microsoft.com/office/drawing/2014/main" id="{174C6228-6AC2-00FF-3A97-A734EE131CF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6C1C9332-BA65-9A16-12D8-1D78B113E5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4F32D667-F8D0-5252-5410-D253076A75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6341071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0CB0A5-6F26-1798-B12B-F84A3737A9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>
            <a:extLst>
              <a:ext uri="{FF2B5EF4-FFF2-40B4-BE49-F238E27FC236}">
                <a16:creationId xmlns:a16="http://schemas.microsoft.com/office/drawing/2014/main" id="{D5F3A82E-6C7E-4934-D7F4-BC60259799B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5AC7A9D4-18E3-16C6-D181-439572A448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E551648C-C40F-FD5D-AA8E-6C1BD96F8A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7735326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DCCC02-CAAA-460D-1885-DD5C5B279F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>
            <a:extLst>
              <a:ext uri="{FF2B5EF4-FFF2-40B4-BE49-F238E27FC236}">
                <a16:creationId xmlns:a16="http://schemas.microsoft.com/office/drawing/2014/main" id="{C462EDA9-D819-D544-4D8B-E04E8E5BE6F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41759DD9-3E8E-40A1-99D2-9F414EBB40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F35430E5-9A97-B0F5-C535-F17112FAE1D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24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6239574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3BA82F-2DFA-EF90-8E15-0931F1A3EC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>
            <a:extLst>
              <a:ext uri="{FF2B5EF4-FFF2-40B4-BE49-F238E27FC236}">
                <a16:creationId xmlns:a16="http://schemas.microsoft.com/office/drawing/2014/main" id="{B61E4D7F-E90B-EAAF-451C-42B49EF9BA7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470CE52D-946E-ED7B-C7D6-59EE3EBFFD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7ECB21EB-AE90-4A32-3EC6-CFB0C5C2DB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6918201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A81072-B81F-CE0C-F0DD-362FD92BE4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>
            <a:extLst>
              <a:ext uri="{FF2B5EF4-FFF2-40B4-BE49-F238E27FC236}">
                <a16:creationId xmlns:a16="http://schemas.microsoft.com/office/drawing/2014/main" id="{2D987422-C0FF-C9C8-0CDA-100C2894EB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D6DD67C3-0256-552F-932D-45CBC5FBFD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8412B4D0-27CB-0752-0267-2BEB9FD1601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26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6052682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AF6214-1EF5-C99B-530C-70684CF9D3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>
            <a:extLst>
              <a:ext uri="{FF2B5EF4-FFF2-40B4-BE49-F238E27FC236}">
                <a16:creationId xmlns:a16="http://schemas.microsoft.com/office/drawing/2014/main" id="{6DB72D70-F8E7-1DE7-3686-543EAEE6D69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694E78EF-1386-B62A-0E4E-8F5ADF6EC6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F05DE7C2-9370-25E8-E5A8-80AE462515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27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8013643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E0E2A8-AA66-607E-9466-14C8970102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>
            <a:extLst>
              <a:ext uri="{FF2B5EF4-FFF2-40B4-BE49-F238E27FC236}">
                <a16:creationId xmlns:a16="http://schemas.microsoft.com/office/drawing/2014/main" id="{DF9B2927-6F35-E2CE-FC78-C2B7D47A44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A35DA465-D4DD-DC2D-C3A5-43F31F158B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D5F18BE4-CAD2-545C-FCBB-69A0761E5A3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28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720058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9DB41A-0CEF-CD10-5262-9128021A40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>
            <a:extLst>
              <a:ext uri="{FF2B5EF4-FFF2-40B4-BE49-F238E27FC236}">
                <a16:creationId xmlns:a16="http://schemas.microsoft.com/office/drawing/2014/main" id="{56049E8F-289B-E091-4B37-20D89BF0E8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92DE809D-8EC9-D1C2-B8EA-A8602946D2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9216224E-03F5-CACC-DE2F-DAB4110DDA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29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293142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3665409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F5E2EE-7243-0046-489F-42C56932D5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>
            <a:extLst>
              <a:ext uri="{FF2B5EF4-FFF2-40B4-BE49-F238E27FC236}">
                <a16:creationId xmlns:a16="http://schemas.microsoft.com/office/drawing/2014/main" id="{8F8F61D3-25EF-ADA5-C107-6C8A4BC72F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62A82CA6-4361-6C90-8870-C4A0FC6E2B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A9F60262-D0C5-BD51-3F86-3C464519AD6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30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7857547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2F3F51-D37C-4DE6-6654-918C4175A0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>
            <a:extLst>
              <a:ext uri="{FF2B5EF4-FFF2-40B4-BE49-F238E27FC236}">
                <a16:creationId xmlns:a16="http://schemas.microsoft.com/office/drawing/2014/main" id="{E127C9D4-EC44-8E45-44FF-FEFD37A589C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B1C22B42-35BC-8274-9CCA-F220C013EB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DA0392EA-1F97-962A-6824-8C836377EA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31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0573061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53F2FC-38BF-43AE-DAF4-2346FE1A9B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>
            <a:extLst>
              <a:ext uri="{FF2B5EF4-FFF2-40B4-BE49-F238E27FC236}">
                <a16:creationId xmlns:a16="http://schemas.microsoft.com/office/drawing/2014/main" id="{328260A0-8C1E-F882-34EE-DF61082AC32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9511F9B1-E9CB-846F-6547-46F3253354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2EF0FA25-526D-5EF1-4416-7448D58619A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32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3506057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DEDFAC-1674-71D2-9FA2-3904A9CBF7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>
            <a:extLst>
              <a:ext uri="{FF2B5EF4-FFF2-40B4-BE49-F238E27FC236}">
                <a16:creationId xmlns:a16="http://schemas.microsoft.com/office/drawing/2014/main" id="{5D46F826-0A0B-2293-5352-D5EE1E504E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C85EEB06-930A-CAC4-9AE4-0D51640519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F940EEB7-3243-6F77-CC20-29AB38FF62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33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4657508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34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48347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5A0376-4D6B-C09A-C7C1-39E1DBCAD5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>
            <a:extLst>
              <a:ext uri="{FF2B5EF4-FFF2-40B4-BE49-F238E27FC236}">
                <a16:creationId xmlns:a16="http://schemas.microsoft.com/office/drawing/2014/main" id="{58249700-E316-90C8-CE8A-1EE440F6521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3C241CE4-620E-D937-43E8-584AC42F9B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4BE8A4FF-90BA-BC64-46EC-191D3ACD522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819155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89FB4C-FD98-F969-6396-53D569F016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>
            <a:extLst>
              <a:ext uri="{FF2B5EF4-FFF2-40B4-BE49-F238E27FC236}">
                <a16:creationId xmlns:a16="http://schemas.microsoft.com/office/drawing/2014/main" id="{BA9373DB-8A0D-D19E-3044-AFA7830DAB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9866885A-2654-87AC-A97F-9B82189862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D4CE2EDE-1D17-7281-0E4E-298A1C0EA15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649248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4C964D-865E-F38E-DFE5-FDC1C9A30A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>
            <a:extLst>
              <a:ext uri="{FF2B5EF4-FFF2-40B4-BE49-F238E27FC236}">
                <a16:creationId xmlns:a16="http://schemas.microsoft.com/office/drawing/2014/main" id="{7DA2A450-F4F7-466E-6171-E4EBE12DA4E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B4D9E524-FE88-F3E4-2F55-5729D2E1E5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6488FF2C-63D5-7624-CC8D-3DF7F87A07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909456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D85643-A33B-4A46-D7CC-2FEA639F7A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>
            <a:extLst>
              <a:ext uri="{FF2B5EF4-FFF2-40B4-BE49-F238E27FC236}">
                <a16:creationId xmlns:a16="http://schemas.microsoft.com/office/drawing/2014/main" id="{31684EAC-8A73-C5B4-2A6A-974DD1FD701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DC0B0C3A-0BEB-3465-D772-D12094E256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B441C150-6900-8A07-5F60-B45BCB51F72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197679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A61B12-6729-7EAF-C4CA-1E9E01AC15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>
            <a:extLst>
              <a:ext uri="{FF2B5EF4-FFF2-40B4-BE49-F238E27FC236}">
                <a16:creationId xmlns:a16="http://schemas.microsoft.com/office/drawing/2014/main" id="{1B77FD4E-5F4F-AC64-BEC9-E9AB2EB4FA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465C0DF1-7D11-1444-E00F-3EB3A4565D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02A91E1D-876E-6241-073D-87CD6C6AD0F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366813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C11FD5-D3D0-63A4-001B-3C1A44FC73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>
            <a:extLst>
              <a:ext uri="{FF2B5EF4-FFF2-40B4-BE49-F238E27FC236}">
                <a16:creationId xmlns:a16="http://schemas.microsoft.com/office/drawing/2014/main" id="{C3821EF7-22E4-6E81-A2BF-B7597F72FD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69ABD735-AC34-D6D3-3458-8F003FE007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DE6CD279-E70F-BC2B-66DB-DE1AE1862E0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900485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3962399" y="1964267"/>
            <a:ext cx="7197726" cy="2421464"/>
          </a:xfrm>
        </p:spPr>
        <p:txBody>
          <a:bodyPr rtlCol="0"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3962399" y="4385732"/>
            <a:ext cx="7197726" cy="1405467"/>
          </a:xfrm>
        </p:spPr>
        <p:txBody>
          <a:bodyPr rtlCol="0"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pt-BR" noProof="0"/>
              <a:t>Clique para editar o estilo de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 rtlCol="0"/>
          <a:lstStyle/>
          <a:p>
            <a:pPr rtl="0"/>
            <a:fld id="{8305EB6C-0A76-4C55-9114-AEBCE741A889}" type="datetime1">
              <a:rPr lang="pt-BR" noProof="0" smtClean="0"/>
              <a:t>16/03/2025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 rtlCol="0"/>
          <a:lstStyle/>
          <a:p>
            <a:pPr rtl="0"/>
            <a:fld id="{69E57DC2-970A-4B3E-BB1C-7A09969E49DF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2023250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685800" y="4732865"/>
            <a:ext cx="10131427" cy="566738"/>
          </a:xfrm>
        </p:spPr>
        <p:txBody>
          <a:bodyPr rtlCol="0" anchor="b">
            <a:normAutofit/>
          </a:bodyPr>
          <a:lstStyle>
            <a:lvl1pPr algn="l">
              <a:defRPr sz="2400" b="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Imagem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685800" y="5299603"/>
            <a:ext cx="10131427" cy="493712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5DE2BB6-8649-41E7-8E36-77A8E1D0557F}" type="datetime1">
              <a:rPr lang="pt-BR" noProof="0" smtClean="0"/>
              <a:t>16/03/2025</a:t>
            </a:fld>
            <a:endParaRPr lang="pt-BR" noProof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3863127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685801" y="609601"/>
            <a:ext cx="10131427" cy="3124199"/>
          </a:xfrm>
        </p:spPr>
        <p:txBody>
          <a:bodyPr rtlCol="0" anchor="ctr">
            <a:normAutofit/>
          </a:bodyPr>
          <a:lstStyle>
            <a:lvl1pPr algn="l">
              <a:defRPr sz="3200" b="0" cap="none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685800" y="4343400"/>
            <a:ext cx="10131428" cy="1447800"/>
          </a:xfrm>
        </p:spPr>
        <p:txBody>
          <a:bodyPr rtlCol="0"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7E8084E-E57D-41AA-A2A2-BDD817B04056}" type="datetime1">
              <a:rPr lang="pt-BR" noProof="0" smtClean="0"/>
              <a:t>16/03/2025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4980088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Caixa de texto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pt-BR" sz="8000" noProof="0">
                <a:solidFill>
                  <a:schemeClr val="tx1"/>
                </a:solidFill>
                <a:effectLst/>
              </a:rPr>
              <a:t>"</a:t>
            </a:r>
          </a:p>
        </p:txBody>
      </p:sp>
      <p:sp>
        <p:nvSpPr>
          <p:cNvPr id="14" name="Caixa de texto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pt-BR" sz="8000" noProof="0">
                <a:solidFill>
                  <a:schemeClr val="tx1"/>
                </a:solidFill>
                <a:effectLst/>
              </a:rPr>
              <a:t>"</a:t>
            </a:r>
          </a:p>
        </p:txBody>
      </p:sp>
      <p:sp>
        <p:nvSpPr>
          <p:cNvPr id="16" name="Título 1"/>
          <p:cNvSpPr>
            <a:spLocks noGrp="1"/>
          </p:cNvSpPr>
          <p:nvPr>
            <p:ph type="title" hasCustomPrompt="1"/>
          </p:nvPr>
        </p:nvSpPr>
        <p:spPr>
          <a:xfrm>
            <a:off x="992267" y="609601"/>
            <a:ext cx="9550399" cy="2743199"/>
          </a:xfrm>
        </p:spPr>
        <p:txBody>
          <a:bodyPr rtlCol="0"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10" name="Espaço Reservado para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1097875" y="3352800"/>
            <a:ext cx="9339184" cy="381000"/>
          </a:xfrm>
        </p:spPr>
        <p:txBody>
          <a:bodyPr rtlCol="0"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687465" y="4343400"/>
            <a:ext cx="10152367" cy="1447800"/>
          </a:xfrm>
        </p:spPr>
        <p:txBody>
          <a:bodyPr rtlCol="0"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19C1D99-1AC7-4CF4-9BE0-5AAE590D0DFA}" type="datetime1">
              <a:rPr lang="pt-BR" noProof="0" smtClean="0"/>
              <a:t>16/03/2025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205053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685802" y="3308581"/>
            <a:ext cx="10131425" cy="1468800"/>
          </a:xfrm>
        </p:spPr>
        <p:txBody>
          <a:bodyPr rtlCol="0" anchor="b">
            <a:normAutofit/>
          </a:bodyPr>
          <a:lstStyle>
            <a:lvl1pPr algn="l">
              <a:defRPr sz="3200" b="0" cap="none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685801" y="4777381"/>
            <a:ext cx="10131426" cy="860400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E0A15C7-49A1-401D-8227-E81C01F2EAF3}" type="datetime1">
              <a:rPr lang="pt-BR" noProof="0" smtClean="0"/>
              <a:t>16/03/2025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1785693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o 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Caixa de texto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pt-BR" sz="8000" noProof="0">
                <a:solidFill>
                  <a:schemeClr val="tx1"/>
                </a:solidFill>
                <a:effectLst/>
              </a:rPr>
              <a:t>"</a:t>
            </a:r>
          </a:p>
        </p:txBody>
      </p:sp>
      <p:sp>
        <p:nvSpPr>
          <p:cNvPr id="14" name="Caixa de texto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pt-BR" sz="8000" noProof="0">
                <a:solidFill>
                  <a:schemeClr val="tx1"/>
                </a:solidFill>
                <a:effectLst/>
              </a:rPr>
              <a:t>"</a:t>
            </a:r>
          </a:p>
        </p:txBody>
      </p:sp>
      <p:sp>
        <p:nvSpPr>
          <p:cNvPr id="16" name="Título 1"/>
          <p:cNvSpPr>
            <a:spLocks noGrp="1"/>
          </p:cNvSpPr>
          <p:nvPr>
            <p:ph type="title" hasCustomPrompt="1"/>
          </p:nvPr>
        </p:nvSpPr>
        <p:spPr>
          <a:xfrm>
            <a:off x="992267" y="609601"/>
            <a:ext cx="9550399" cy="2743199"/>
          </a:xfrm>
        </p:spPr>
        <p:txBody>
          <a:bodyPr rtlCol="0"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10" name="Espaço Reservado para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 rtl="0">
              <a:spcBef>
                <a:spcPct val="0"/>
              </a:spcBef>
              <a:buNone/>
            </a:pPr>
            <a:r>
              <a:rPr lang="pt-BR" noProof="0"/>
              <a:t>Clique para editar o texto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685799" y="4775200"/>
            <a:ext cx="10135436" cy="1016000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A9DE088-3EDC-45D6-A712-BBB527D160B6}" type="datetime1">
              <a:rPr lang="pt-BR" noProof="0" smtClean="0"/>
              <a:t>16/03/2025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0441876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iro ou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 rtl="0"/>
            <a:r>
              <a:rPr lang="pt-BR" noProof="0"/>
              <a:t>Clique para editar o estilo de título Mestre</a:t>
            </a:r>
          </a:p>
        </p:txBody>
      </p:sp>
      <p:sp>
        <p:nvSpPr>
          <p:cNvPr id="10" name="Espaço Reservado para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 rtl="0">
              <a:spcBef>
                <a:spcPct val="0"/>
              </a:spcBef>
              <a:buNone/>
            </a:pPr>
            <a:r>
              <a:rPr lang="pt-BR" noProof="0"/>
              <a:t>Clique para editar o texto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685800" y="4343400"/>
            <a:ext cx="10131428" cy="1447800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3E349A7-941F-4E23-AC00-3652BE77822E}" type="datetime1">
              <a:rPr lang="pt-BR" noProof="0" smtClean="0"/>
              <a:t>16/03/2025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42859608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8" name="Título 1"/>
          <p:cNvSpPr>
            <a:spLocks noGrp="1"/>
          </p:cNvSpPr>
          <p:nvPr>
            <p:ph type="title" hasCustomPrompt="1"/>
          </p:nvPr>
        </p:nvSpPr>
        <p:spPr>
          <a:xfrm>
            <a:off x="685801" y="609600"/>
            <a:ext cx="10131425" cy="1456267"/>
          </a:xfrm>
        </p:spPr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 anchor="t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AE008AF-9474-4193-86B2-2A50BFEFC837}" type="datetime1">
              <a:rPr lang="pt-BR" noProof="0" smtClean="0"/>
              <a:t>16/03/2025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2021260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ítulo Vertical 1"/>
          <p:cNvSpPr>
            <a:spLocks noGrp="1"/>
          </p:cNvSpPr>
          <p:nvPr>
            <p:ph type="title" orient="vert" hasCustomPrompt="1"/>
          </p:nvPr>
        </p:nvSpPr>
        <p:spPr>
          <a:xfrm>
            <a:off x="8658675" y="609599"/>
            <a:ext cx="2158552" cy="5181601"/>
          </a:xfrm>
        </p:spPr>
        <p:txBody>
          <a:bodyPr vert="eaVert"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 hasCustomPrompt="1"/>
          </p:nvPr>
        </p:nvSpPr>
        <p:spPr>
          <a:xfrm>
            <a:off x="685800" y="609600"/>
            <a:ext cx="7832116" cy="5181600"/>
          </a:xfrm>
        </p:spPr>
        <p:txBody>
          <a:bodyPr vert="eaVert" rtlCol="0" anchor="t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D961F71-2137-4697-90D0-6844DAA85C3E}" type="datetime1">
              <a:rPr lang="pt-BR" noProof="0" smtClean="0"/>
              <a:t>16/03/2025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4475429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 hasCustomPrompt="1"/>
          </p:nvPr>
        </p:nvSpPr>
        <p:spPr/>
        <p:txBody>
          <a:bodyPr rtlCol="0" anchor="ctr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A2667F6-ED5A-4487-81A6-22B06AC2E96D}" type="datetime1">
              <a:rPr lang="pt-BR" noProof="0" smtClean="0"/>
              <a:t>16/03/2025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4665461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685800" y="3308581"/>
            <a:ext cx="10131427" cy="1468800"/>
          </a:xfrm>
        </p:spPr>
        <p:txBody>
          <a:bodyPr rtlCol="0" anchor="b"/>
          <a:lstStyle>
            <a:lvl1pPr algn="l">
              <a:defRPr sz="4000" b="0" cap="all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685799" y="4777381"/>
            <a:ext cx="10131428" cy="860400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5EFCD36-051D-4035-8751-4A89CB019E57}" type="datetime1">
              <a:rPr lang="pt-BR" noProof="0" smtClean="0"/>
              <a:t>16/03/2025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0745802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i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 hasCustomPrompt="1"/>
          </p:nvPr>
        </p:nvSpPr>
        <p:spPr>
          <a:xfrm>
            <a:off x="685802" y="2142067"/>
            <a:ext cx="4995334" cy="3649134"/>
          </a:xfrm>
        </p:spPr>
        <p:txBody>
          <a:bodyPr rtlCol="0">
            <a:normAutofit/>
          </a:bodyPr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 hasCustomPrompt="1"/>
          </p:nvPr>
        </p:nvSpPr>
        <p:spPr>
          <a:xfrm>
            <a:off x="5821895" y="2142067"/>
            <a:ext cx="4995332" cy="3649133"/>
          </a:xfrm>
        </p:spPr>
        <p:txBody>
          <a:bodyPr rtlCol="0">
            <a:normAutofit/>
          </a:bodyPr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5BAF524-6D8A-4C41-B460-D05B573E7127}" type="datetime1">
              <a:rPr lang="pt-BR" noProof="0" smtClean="0"/>
              <a:t>16/03/2025</a:t>
            </a:fld>
            <a:endParaRPr lang="pt-BR" noProof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6231046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973670" y="2218267"/>
            <a:ext cx="4709054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 hasCustomPrompt="1"/>
          </p:nvPr>
        </p:nvSpPr>
        <p:spPr>
          <a:xfrm>
            <a:off x="685801" y="2870201"/>
            <a:ext cx="4996923" cy="2920998"/>
          </a:xfrm>
        </p:spPr>
        <p:txBody>
          <a:bodyPr rtlCol="0" anchor="t">
            <a:normAutofit/>
          </a:bodyPr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6096003" y="2226734"/>
            <a:ext cx="4722813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 hasCustomPrompt="1"/>
          </p:nvPr>
        </p:nvSpPr>
        <p:spPr>
          <a:xfrm>
            <a:off x="5823483" y="2870201"/>
            <a:ext cx="4995334" cy="2920998"/>
          </a:xfrm>
        </p:spPr>
        <p:txBody>
          <a:bodyPr rtlCol="0" anchor="t">
            <a:normAutofit/>
          </a:bodyPr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77AD5B1-1085-4C50-A4AC-ADCF3F641FF3}" type="datetime1">
              <a:rPr lang="pt-BR" noProof="0" smtClean="0"/>
              <a:t>16/03/2025</a:t>
            </a:fld>
            <a:endParaRPr lang="pt-BR" noProof="0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9" name="Espaço Reservado para o Número do Slid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9872993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12EE9E6-29B3-4F0F-9541-16EF4C40DDAE}" type="datetime1">
              <a:rPr lang="pt-BR" noProof="0" smtClean="0"/>
              <a:t>16/03/2025</a:t>
            </a:fld>
            <a:endParaRPr lang="pt-BR" noProof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42405505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9991ADC-5A87-4ADB-AC2C-162F7EAFDF11}" type="datetime1">
              <a:rPr lang="pt-BR" noProof="0" smtClean="0"/>
              <a:t>16/03/2025</a:t>
            </a:fld>
            <a:endParaRPr lang="pt-BR" noProof="0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2930739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685800" y="2074333"/>
            <a:ext cx="3680885" cy="1371600"/>
          </a:xfrm>
        </p:spPr>
        <p:txBody>
          <a:bodyPr rtlCol="0" anchor="b">
            <a:normAutofit/>
          </a:bodyPr>
          <a:lstStyle>
            <a:lvl1pPr algn="l">
              <a:defRPr sz="2400" b="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 hasCustomPrompt="1"/>
          </p:nvPr>
        </p:nvSpPr>
        <p:spPr>
          <a:xfrm>
            <a:off x="4648201" y="609601"/>
            <a:ext cx="6169026" cy="5181600"/>
          </a:xfrm>
        </p:spPr>
        <p:txBody>
          <a:bodyPr rtlCol="0" anchor="ctr">
            <a:normAutofit/>
          </a:bodyPr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685800" y="3445933"/>
            <a:ext cx="3680885" cy="1828800"/>
          </a:xfrm>
        </p:spPr>
        <p:txBody>
          <a:bodyPr rtlCol="0"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5F66C81-6B32-4C2A-B66D-48EB10E66F65}" type="datetime1">
              <a:rPr lang="pt-BR" noProof="0" smtClean="0"/>
              <a:t>16/03/2025</a:t>
            </a:fld>
            <a:endParaRPr lang="pt-BR" noProof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1409764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685800" y="1600200"/>
            <a:ext cx="6164653" cy="1371600"/>
          </a:xfrm>
        </p:spPr>
        <p:txBody>
          <a:bodyPr rtlCol="0" anchor="b">
            <a:normAutofit/>
          </a:bodyPr>
          <a:lstStyle>
            <a:lvl1pPr algn="l">
              <a:defRPr sz="2800" b="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14" name="Espaço Reservado para Imagem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685800" y="2971800"/>
            <a:ext cx="6164653" cy="1828800"/>
          </a:xfrm>
        </p:spPr>
        <p:txBody>
          <a:bodyPr rtlCol="0"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90335F7-F78C-4176-B84C-23586D6A1FCB}" type="datetime1">
              <a:rPr lang="pt-BR" noProof="0" smtClean="0"/>
              <a:t>16/03/2025</a:t>
            </a:fld>
            <a:endParaRPr lang="pt-BR" noProof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1790806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rtl="0"/>
            <a:fld id="{34CA2B3D-47D5-475F-9C0B-4EA3140F31A4}" type="datetime1">
              <a:rPr lang="pt-BR" noProof="0" smtClean="0"/>
              <a:t>16/03/2025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rtl="0"/>
            <a:fld id="{69E57DC2-970A-4B3E-BB1C-7A09969E49DF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64506576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  <p:sldLayoutId id="2147483756" r:id="rId12"/>
    <p:sldLayoutId id="2147483757" r:id="rId13"/>
    <p:sldLayoutId id="2147483758" r:id="rId14"/>
    <p:sldLayoutId id="2147483759" r:id="rId15"/>
    <p:sldLayoutId id="2147483760" r:id="rId16"/>
    <p:sldLayoutId id="2147483761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Céu da noite com montanhas no horizonte">
            <a:extLst>
              <a:ext uri="{FF2B5EF4-FFF2-40B4-BE49-F238E27FC236}">
                <a16:creationId xmlns:a16="http://schemas.microsoft.com/office/drawing/2014/main" id="{7C454B0C-0819-4D56-9275-BCE254DA65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340C7600-5BA8-4A54-887F-74AF87750A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62399" y="2554817"/>
            <a:ext cx="7197726" cy="2421464"/>
          </a:xfrm>
        </p:spPr>
        <p:txBody>
          <a:bodyPr rtlCol="0">
            <a:normAutofit/>
          </a:bodyPr>
          <a:lstStyle/>
          <a:p>
            <a:pPr rtl="0"/>
            <a:r>
              <a:rPr lang="pt-BR" dirty="0"/>
              <a:t>Estruturas de Decisão composta – Modulo 4</a:t>
            </a:r>
            <a:endParaRPr lang="pt-BR" b="1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E584786-6548-4BB4-95FD-977AD1F362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62399" y="4976282"/>
            <a:ext cx="7197726" cy="1405467"/>
          </a:xfrm>
        </p:spPr>
        <p:txBody>
          <a:bodyPr rtlCol="0">
            <a:normAutofit/>
          </a:bodyPr>
          <a:lstStyle/>
          <a:p>
            <a:pPr rtl="0"/>
            <a:r>
              <a:rPr lang="pt-BR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logica de programação</a:t>
            </a:r>
          </a:p>
          <a:p>
            <a:pPr rtl="0"/>
            <a:endParaRPr lang="pt-BR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77214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C3AFA7E-CA31-81CD-1020-D617EC9A3A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8FC15E-F441-D9FD-F614-29221B3070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661" y="-362398"/>
            <a:ext cx="6414886" cy="1648261"/>
          </a:xfrm>
        </p:spPr>
        <p:txBody>
          <a:bodyPr rtlCol="0">
            <a:normAutofit/>
          </a:bodyPr>
          <a:lstStyle/>
          <a:p>
            <a:pPr rtl="0"/>
            <a:r>
              <a:rPr lang="pt-BR" b="1" dirty="0"/>
              <a:t>Tarefa para dia 24/03/2025</a:t>
            </a:r>
            <a:endParaRPr lang="pt-BR" dirty="0"/>
          </a:p>
        </p:txBody>
      </p:sp>
      <p:pic>
        <p:nvPicPr>
          <p:cNvPr id="4" name="Imagem 3" descr="satélite no céu noturno">
            <a:extLst>
              <a:ext uri="{FF2B5EF4-FFF2-40B4-BE49-F238E27FC236}">
                <a16:creationId xmlns:a16="http://schemas.microsoft.com/office/drawing/2014/main" id="{85C36385-9CC6-84E6-3B85-F56419FB17E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611" r="16027" b="1"/>
          <a:stretch/>
        </p:blipFill>
        <p:spPr>
          <a:xfrm>
            <a:off x="8888133" y="4144246"/>
            <a:ext cx="3302966" cy="2717299"/>
          </a:xfrm>
          <a:custGeom>
            <a:avLst/>
            <a:gdLst>
              <a:gd name="connsiteX0" fmla="*/ 1663658 w 3039855"/>
              <a:gd name="connsiteY0" fmla="*/ 0 h 2500842"/>
              <a:gd name="connsiteX1" fmla="*/ 2947417 w 3039855"/>
              <a:gd name="connsiteY1" fmla="*/ 605417 h 2500842"/>
              <a:gd name="connsiteX2" fmla="*/ 3039855 w 3039855"/>
              <a:gd name="connsiteY2" fmla="*/ 729032 h 2500842"/>
              <a:gd name="connsiteX3" fmla="*/ 3039855 w 3039855"/>
              <a:gd name="connsiteY3" fmla="*/ 2500842 h 2500842"/>
              <a:gd name="connsiteX4" fmla="*/ 226952 w 3039855"/>
              <a:gd name="connsiteY4" fmla="*/ 2500842 h 2500842"/>
              <a:gd name="connsiteX5" fmla="*/ 155401 w 3039855"/>
              <a:gd name="connsiteY5" fmla="*/ 2366679 h 2500842"/>
              <a:gd name="connsiteX6" fmla="*/ 0 w 3039855"/>
              <a:gd name="connsiteY6" fmla="*/ 1663658 h 2500842"/>
              <a:gd name="connsiteX7" fmla="*/ 1663658 w 3039855"/>
              <a:gd name="connsiteY7" fmla="*/ 0 h 2500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39855" h="2500842">
                <a:moveTo>
                  <a:pt x="1663658" y="0"/>
                </a:moveTo>
                <a:cubicBezTo>
                  <a:pt x="2180490" y="0"/>
                  <a:pt x="2642278" y="235674"/>
                  <a:pt x="2947417" y="605417"/>
                </a:cubicBezTo>
                <a:lnTo>
                  <a:pt x="3039855" y="729032"/>
                </a:lnTo>
                <a:lnTo>
                  <a:pt x="3039855" y="2500842"/>
                </a:lnTo>
                <a:lnTo>
                  <a:pt x="226952" y="2500842"/>
                </a:lnTo>
                <a:lnTo>
                  <a:pt x="155401" y="2366679"/>
                </a:lnTo>
                <a:cubicBezTo>
                  <a:pt x="55691" y="2153127"/>
                  <a:pt x="0" y="1914896"/>
                  <a:pt x="0" y="1663658"/>
                </a:cubicBezTo>
                <a:cubicBezTo>
                  <a:pt x="0" y="744845"/>
                  <a:pt x="744845" y="0"/>
                  <a:pt x="1663658" y="0"/>
                </a:cubicBezTo>
                <a:close/>
              </a:path>
            </a:pathLst>
          </a:custGeom>
        </p:spPr>
      </p:pic>
      <p:grpSp>
        <p:nvGrpSpPr>
          <p:cNvPr id="179" name="Grupo 178">
            <a:extLst>
              <a:ext uri="{FF2B5EF4-FFF2-40B4-BE49-F238E27FC236}">
                <a16:creationId xmlns:a16="http://schemas.microsoft.com/office/drawing/2014/main" id="{F810740F-568A-F0F5-19F6-A09654067B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21267604">
            <a:off x="8565602" y="3905595"/>
            <a:ext cx="3639934" cy="3163289"/>
            <a:chOff x="5281603" y="104899"/>
            <a:chExt cx="6910397" cy="6005491"/>
          </a:xfrm>
        </p:grpSpPr>
        <p:sp>
          <p:nvSpPr>
            <p:cNvPr id="180" name="Forma Livre 98">
              <a:extLst>
                <a:ext uri="{FF2B5EF4-FFF2-40B4-BE49-F238E27FC236}">
                  <a16:creationId xmlns:a16="http://schemas.microsoft.com/office/drawing/2014/main" id="{F601E35B-1168-C5F0-BC30-108AD88C4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grpSp>
          <p:nvGrpSpPr>
            <p:cNvPr id="181" name="Grupo 180">
              <a:extLst>
                <a:ext uri="{FF2B5EF4-FFF2-40B4-BE49-F238E27FC236}">
                  <a16:creationId xmlns:a16="http://schemas.microsoft.com/office/drawing/2014/main" id="{04843957-4E33-C92B-F77F-A4FC7F8731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182" name="Conector Reto 181">
                <a:extLst>
                  <a:ext uri="{FF2B5EF4-FFF2-40B4-BE49-F238E27FC236}">
                    <a16:creationId xmlns:a16="http://schemas.microsoft.com/office/drawing/2014/main" id="{EC485751-0AFC-F3F8-345D-3702C609EE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Conector Reto 182">
                <a:extLst>
                  <a:ext uri="{FF2B5EF4-FFF2-40B4-BE49-F238E27FC236}">
                    <a16:creationId xmlns:a16="http://schemas.microsoft.com/office/drawing/2014/main" id="{2EB4C45C-E99A-A2BC-E158-43068624B3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Conector Reto 183">
                <a:extLst>
                  <a:ext uri="{FF2B5EF4-FFF2-40B4-BE49-F238E27FC236}">
                    <a16:creationId xmlns:a16="http://schemas.microsoft.com/office/drawing/2014/main" id="{B640FACD-920E-ABD1-7F82-EE7F4B709B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Conector Reto 184">
                <a:extLst>
                  <a:ext uri="{FF2B5EF4-FFF2-40B4-BE49-F238E27FC236}">
                    <a16:creationId xmlns:a16="http://schemas.microsoft.com/office/drawing/2014/main" id="{12391078-CC53-D0BF-D5A0-EE623224317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Conector Reto 185">
                <a:extLst>
                  <a:ext uri="{FF2B5EF4-FFF2-40B4-BE49-F238E27FC236}">
                    <a16:creationId xmlns:a16="http://schemas.microsoft.com/office/drawing/2014/main" id="{89498794-56C4-1BCA-1549-FA06FC4DB3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Conector Reto 186">
                <a:extLst>
                  <a:ext uri="{FF2B5EF4-FFF2-40B4-BE49-F238E27FC236}">
                    <a16:creationId xmlns:a16="http://schemas.microsoft.com/office/drawing/2014/main" id="{829629CE-47DF-FA77-1E6F-855FC6A2255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Conector Reto 187">
                <a:extLst>
                  <a:ext uri="{FF2B5EF4-FFF2-40B4-BE49-F238E27FC236}">
                    <a16:creationId xmlns:a16="http://schemas.microsoft.com/office/drawing/2014/main" id="{A02C6114-932C-20BF-8096-2D46D0126C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Conector Reto 188">
                <a:extLst>
                  <a:ext uri="{FF2B5EF4-FFF2-40B4-BE49-F238E27FC236}">
                    <a16:creationId xmlns:a16="http://schemas.microsoft.com/office/drawing/2014/main" id="{303735CD-C902-8D33-B153-A1F7CB2CFE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Conector Reto 189">
                <a:extLst>
                  <a:ext uri="{FF2B5EF4-FFF2-40B4-BE49-F238E27FC236}">
                    <a16:creationId xmlns:a16="http://schemas.microsoft.com/office/drawing/2014/main" id="{C08F413D-E4A0-F8F9-5A62-79F79959A1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Conector Reto 190">
                <a:extLst>
                  <a:ext uri="{FF2B5EF4-FFF2-40B4-BE49-F238E27FC236}">
                    <a16:creationId xmlns:a16="http://schemas.microsoft.com/office/drawing/2014/main" id="{FCA6ACAF-1B70-431F-091D-EFEE7BC75A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Conector Reto 191">
                <a:extLst>
                  <a:ext uri="{FF2B5EF4-FFF2-40B4-BE49-F238E27FC236}">
                    <a16:creationId xmlns:a16="http://schemas.microsoft.com/office/drawing/2014/main" id="{B64F12F0-8226-6773-CB4D-EC09BE89EB6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Conector Reto 192">
                <a:extLst>
                  <a:ext uri="{FF2B5EF4-FFF2-40B4-BE49-F238E27FC236}">
                    <a16:creationId xmlns:a16="http://schemas.microsoft.com/office/drawing/2014/main" id="{D5CD157B-3C63-E12D-501B-4B7D4DF20D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Conector Reto 193">
                <a:extLst>
                  <a:ext uri="{FF2B5EF4-FFF2-40B4-BE49-F238E27FC236}">
                    <a16:creationId xmlns:a16="http://schemas.microsoft.com/office/drawing/2014/main" id="{B8178C65-54B0-B7A2-FDDA-D0E4A2780F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Conector Reto 194">
                <a:extLst>
                  <a:ext uri="{FF2B5EF4-FFF2-40B4-BE49-F238E27FC236}">
                    <a16:creationId xmlns:a16="http://schemas.microsoft.com/office/drawing/2014/main" id="{848FFCE2-F00B-F333-C64A-84ACE20A7E9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Conector Reto 195">
                <a:extLst>
                  <a:ext uri="{FF2B5EF4-FFF2-40B4-BE49-F238E27FC236}">
                    <a16:creationId xmlns:a16="http://schemas.microsoft.com/office/drawing/2014/main" id="{9908012C-E064-5D2F-7002-4F84C40F10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Conector Reto 196">
                <a:extLst>
                  <a:ext uri="{FF2B5EF4-FFF2-40B4-BE49-F238E27FC236}">
                    <a16:creationId xmlns:a16="http://schemas.microsoft.com/office/drawing/2014/main" id="{5946A0FA-428E-B615-570C-B08134B946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Conector Reto 197">
                <a:extLst>
                  <a:ext uri="{FF2B5EF4-FFF2-40B4-BE49-F238E27FC236}">
                    <a16:creationId xmlns:a16="http://schemas.microsoft.com/office/drawing/2014/main" id="{321FD353-13AC-2A8B-FA9C-3EF79A72B34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Conector Reto 198">
                <a:extLst>
                  <a:ext uri="{FF2B5EF4-FFF2-40B4-BE49-F238E27FC236}">
                    <a16:creationId xmlns:a16="http://schemas.microsoft.com/office/drawing/2014/main" id="{18277ECA-C317-0C1F-E265-4B155A2907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Conector Reto 199">
                <a:extLst>
                  <a:ext uri="{FF2B5EF4-FFF2-40B4-BE49-F238E27FC236}">
                    <a16:creationId xmlns:a16="http://schemas.microsoft.com/office/drawing/2014/main" id="{6416F8AD-D0B1-8C19-8A40-129827DFE8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Conector Reto 200">
                <a:extLst>
                  <a:ext uri="{FF2B5EF4-FFF2-40B4-BE49-F238E27FC236}">
                    <a16:creationId xmlns:a16="http://schemas.microsoft.com/office/drawing/2014/main" id="{C864C9E9-836B-5A86-BEE5-6100D9EE6E9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Conector Reto 201">
                <a:extLst>
                  <a:ext uri="{FF2B5EF4-FFF2-40B4-BE49-F238E27FC236}">
                    <a16:creationId xmlns:a16="http://schemas.microsoft.com/office/drawing/2014/main" id="{5A6A0B43-E311-837A-D72D-D13289D414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Conector Reto 202">
                <a:extLst>
                  <a:ext uri="{FF2B5EF4-FFF2-40B4-BE49-F238E27FC236}">
                    <a16:creationId xmlns:a16="http://schemas.microsoft.com/office/drawing/2014/main" id="{03D4C828-EBD1-6ADD-F224-72CBFE758A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Conector Reto 203">
                <a:extLst>
                  <a:ext uri="{FF2B5EF4-FFF2-40B4-BE49-F238E27FC236}">
                    <a16:creationId xmlns:a16="http://schemas.microsoft.com/office/drawing/2014/main" id="{C3DEF5A2-0F97-E64B-2732-E77E725CF7C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Conector Reto 204">
                <a:extLst>
                  <a:ext uri="{FF2B5EF4-FFF2-40B4-BE49-F238E27FC236}">
                    <a16:creationId xmlns:a16="http://schemas.microsoft.com/office/drawing/2014/main" id="{FAA28C4C-A8B2-B902-2737-E00D1019230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Conector Reto 205">
                <a:extLst>
                  <a:ext uri="{FF2B5EF4-FFF2-40B4-BE49-F238E27FC236}">
                    <a16:creationId xmlns:a16="http://schemas.microsoft.com/office/drawing/2014/main" id="{9097B4D9-7834-A529-4099-4D0A0055A0C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Conector Reto 206">
                <a:extLst>
                  <a:ext uri="{FF2B5EF4-FFF2-40B4-BE49-F238E27FC236}">
                    <a16:creationId xmlns:a16="http://schemas.microsoft.com/office/drawing/2014/main" id="{10C0EC76-9294-4D0A-AA69-0DA3EFC9A57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Conector Reto 207">
                <a:extLst>
                  <a:ext uri="{FF2B5EF4-FFF2-40B4-BE49-F238E27FC236}">
                    <a16:creationId xmlns:a16="http://schemas.microsoft.com/office/drawing/2014/main" id="{A6252449-D98E-CFFA-D339-A4DA391059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Conector Reto 208">
                <a:extLst>
                  <a:ext uri="{FF2B5EF4-FFF2-40B4-BE49-F238E27FC236}">
                    <a16:creationId xmlns:a16="http://schemas.microsoft.com/office/drawing/2014/main" id="{4D01B607-DCEF-C816-E13E-0A2C6060A6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Conector Reto 209">
                <a:extLst>
                  <a:ext uri="{FF2B5EF4-FFF2-40B4-BE49-F238E27FC236}">
                    <a16:creationId xmlns:a16="http://schemas.microsoft.com/office/drawing/2014/main" id="{5EA0F527-B965-CF96-CA65-67AB699291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Conector Reto 210">
                <a:extLst>
                  <a:ext uri="{FF2B5EF4-FFF2-40B4-BE49-F238E27FC236}">
                    <a16:creationId xmlns:a16="http://schemas.microsoft.com/office/drawing/2014/main" id="{F8A542F0-64F4-F92D-5EDC-0D294B2B1DA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Conector Reto 211">
                <a:extLst>
                  <a:ext uri="{FF2B5EF4-FFF2-40B4-BE49-F238E27FC236}">
                    <a16:creationId xmlns:a16="http://schemas.microsoft.com/office/drawing/2014/main" id="{E96CDD8B-AFDF-2E7D-FBC1-E643C09134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Conector Reto 212">
                <a:extLst>
                  <a:ext uri="{FF2B5EF4-FFF2-40B4-BE49-F238E27FC236}">
                    <a16:creationId xmlns:a16="http://schemas.microsoft.com/office/drawing/2014/main" id="{98A284FD-196A-B173-6DDC-772754E783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Conector Reto 213">
                <a:extLst>
                  <a:ext uri="{FF2B5EF4-FFF2-40B4-BE49-F238E27FC236}">
                    <a16:creationId xmlns:a16="http://schemas.microsoft.com/office/drawing/2014/main" id="{17FD6CFA-ADF5-2F5B-388C-E03F486F226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Conector Reto 214">
                <a:extLst>
                  <a:ext uri="{FF2B5EF4-FFF2-40B4-BE49-F238E27FC236}">
                    <a16:creationId xmlns:a16="http://schemas.microsoft.com/office/drawing/2014/main" id="{CFE5D79B-5B60-689E-BA75-05D7EED45D9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Conector Reto 215">
                <a:extLst>
                  <a:ext uri="{FF2B5EF4-FFF2-40B4-BE49-F238E27FC236}">
                    <a16:creationId xmlns:a16="http://schemas.microsoft.com/office/drawing/2014/main" id="{2F0F8B4E-1B48-372E-AB6F-DD8F26D5D2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Conector Reto 216">
                <a:extLst>
                  <a:ext uri="{FF2B5EF4-FFF2-40B4-BE49-F238E27FC236}">
                    <a16:creationId xmlns:a16="http://schemas.microsoft.com/office/drawing/2014/main" id="{FFFEF4AD-87D2-D26F-E4DC-C2168A80DF9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Conector Reto 217">
                <a:extLst>
                  <a:ext uri="{FF2B5EF4-FFF2-40B4-BE49-F238E27FC236}">
                    <a16:creationId xmlns:a16="http://schemas.microsoft.com/office/drawing/2014/main" id="{D6E424EA-61AE-6C3B-7C73-F478FC0793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Conector Reto 218">
                <a:extLst>
                  <a:ext uri="{FF2B5EF4-FFF2-40B4-BE49-F238E27FC236}">
                    <a16:creationId xmlns:a16="http://schemas.microsoft.com/office/drawing/2014/main" id="{BBD11899-84DC-8CD8-6EC6-5BDC1FC5ED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Conector Reto 219">
                <a:extLst>
                  <a:ext uri="{FF2B5EF4-FFF2-40B4-BE49-F238E27FC236}">
                    <a16:creationId xmlns:a16="http://schemas.microsoft.com/office/drawing/2014/main" id="{F4A30350-591D-516A-E856-041DB791F6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Conector Reto 220">
                <a:extLst>
                  <a:ext uri="{FF2B5EF4-FFF2-40B4-BE49-F238E27FC236}">
                    <a16:creationId xmlns:a16="http://schemas.microsoft.com/office/drawing/2014/main" id="{D24E8BE5-4386-24A3-1371-3412B154EB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Conector Reto 221">
                <a:extLst>
                  <a:ext uri="{FF2B5EF4-FFF2-40B4-BE49-F238E27FC236}">
                    <a16:creationId xmlns:a16="http://schemas.microsoft.com/office/drawing/2014/main" id="{6564AE9D-5686-B4DA-6EF6-561EE34353D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Conector Reto 222">
                <a:extLst>
                  <a:ext uri="{FF2B5EF4-FFF2-40B4-BE49-F238E27FC236}">
                    <a16:creationId xmlns:a16="http://schemas.microsoft.com/office/drawing/2014/main" id="{F06E8E8F-7658-6ED9-F42C-AED493763DC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Conector Reto 223">
                <a:extLst>
                  <a:ext uri="{FF2B5EF4-FFF2-40B4-BE49-F238E27FC236}">
                    <a16:creationId xmlns:a16="http://schemas.microsoft.com/office/drawing/2014/main" id="{A2C2FE6E-0426-8388-179A-57516379156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Conector Reto 224">
                <a:extLst>
                  <a:ext uri="{FF2B5EF4-FFF2-40B4-BE49-F238E27FC236}">
                    <a16:creationId xmlns:a16="http://schemas.microsoft.com/office/drawing/2014/main" id="{67C8DD43-C96D-1A95-0DAC-5546C258A08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Conector Reto 225">
                <a:extLst>
                  <a:ext uri="{FF2B5EF4-FFF2-40B4-BE49-F238E27FC236}">
                    <a16:creationId xmlns:a16="http://schemas.microsoft.com/office/drawing/2014/main" id="{0C1C620B-774C-3C01-4BD9-D6DAB327C2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Conector Reto 226">
                <a:extLst>
                  <a:ext uri="{FF2B5EF4-FFF2-40B4-BE49-F238E27FC236}">
                    <a16:creationId xmlns:a16="http://schemas.microsoft.com/office/drawing/2014/main" id="{FCBFDFA9-CC0D-FB85-534A-72E301D03E0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Conector Reto 227">
                <a:extLst>
                  <a:ext uri="{FF2B5EF4-FFF2-40B4-BE49-F238E27FC236}">
                    <a16:creationId xmlns:a16="http://schemas.microsoft.com/office/drawing/2014/main" id="{18307DB9-2435-E661-6BCB-23B8724D360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Conector Reto 228">
                <a:extLst>
                  <a:ext uri="{FF2B5EF4-FFF2-40B4-BE49-F238E27FC236}">
                    <a16:creationId xmlns:a16="http://schemas.microsoft.com/office/drawing/2014/main" id="{C37DCAFC-4283-18E2-736E-5C17E9AD94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Conector Reto 229">
                <a:extLst>
                  <a:ext uri="{FF2B5EF4-FFF2-40B4-BE49-F238E27FC236}">
                    <a16:creationId xmlns:a16="http://schemas.microsoft.com/office/drawing/2014/main" id="{2D8D9D26-E537-6E05-BD87-A5C46FAA5B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Conector Reto 230">
                <a:extLst>
                  <a:ext uri="{FF2B5EF4-FFF2-40B4-BE49-F238E27FC236}">
                    <a16:creationId xmlns:a16="http://schemas.microsoft.com/office/drawing/2014/main" id="{4A648AB8-FCBA-DD48-172F-6B3F8C2919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Conector Reto 231">
                <a:extLst>
                  <a:ext uri="{FF2B5EF4-FFF2-40B4-BE49-F238E27FC236}">
                    <a16:creationId xmlns:a16="http://schemas.microsoft.com/office/drawing/2014/main" id="{81204666-0932-BB11-908F-08764E1FF7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Conector Reto 232">
                <a:extLst>
                  <a:ext uri="{FF2B5EF4-FFF2-40B4-BE49-F238E27FC236}">
                    <a16:creationId xmlns:a16="http://schemas.microsoft.com/office/drawing/2014/main" id="{83FD0135-7164-2C0A-CEDD-E3186BBCADF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Conector Reto 233">
                <a:extLst>
                  <a:ext uri="{FF2B5EF4-FFF2-40B4-BE49-F238E27FC236}">
                    <a16:creationId xmlns:a16="http://schemas.microsoft.com/office/drawing/2014/main" id="{DF7B3537-CE06-2E08-C99F-E061274A5B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Conector Reto 234">
                <a:extLst>
                  <a:ext uri="{FF2B5EF4-FFF2-40B4-BE49-F238E27FC236}">
                    <a16:creationId xmlns:a16="http://schemas.microsoft.com/office/drawing/2014/main" id="{886472E9-9B0B-9819-D76F-2C1DBBC8BB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Conector Reto 235">
                <a:extLst>
                  <a:ext uri="{FF2B5EF4-FFF2-40B4-BE49-F238E27FC236}">
                    <a16:creationId xmlns:a16="http://schemas.microsoft.com/office/drawing/2014/main" id="{1A5397C5-5AE2-C7C9-3FA9-C70938582C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Conector Reto 236">
                <a:extLst>
                  <a:ext uri="{FF2B5EF4-FFF2-40B4-BE49-F238E27FC236}">
                    <a16:creationId xmlns:a16="http://schemas.microsoft.com/office/drawing/2014/main" id="{175E066D-E507-C6EA-40D1-7F006EF8238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Conector Reto 237">
                <a:extLst>
                  <a:ext uri="{FF2B5EF4-FFF2-40B4-BE49-F238E27FC236}">
                    <a16:creationId xmlns:a16="http://schemas.microsoft.com/office/drawing/2014/main" id="{1D41DA3E-81DD-4428-D581-F86E87F678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Conector Reto 238">
                <a:extLst>
                  <a:ext uri="{FF2B5EF4-FFF2-40B4-BE49-F238E27FC236}">
                    <a16:creationId xmlns:a16="http://schemas.microsoft.com/office/drawing/2014/main" id="{FB830835-D925-2868-52EE-4E9259988F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Conector Reto 239">
                <a:extLst>
                  <a:ext uri="{FF2B5EF4-FFF2-40B4-BE49-F238E27FC236}">
                    <a16:creationId xmlns:a16="http://schemas.microsoft.com/office/drawing/2014/main" id="{03B0562A-823B-3C0B-AB79-1762314B15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Conector Reto 240">
                <a:extLst>
                  <a:ext uri="{FF2B5EF4-FFF2-40B4-BE49-F238E27FC236}">
                    <a16:creationId xmlns:a16="http://schemas.microsoft.com/office/drawing/2014/main" id="{442C9864-E106-937D-A1C2-055D121A7E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Conector Reto 241">
                <a:extLst>
                  <a:ext uri="{FF2B5EF4-FFF2-40B4-BE49-F238E27FC236}">
                    <a16:creationId xmlns:a16="http://schemas.microsoft.com/office/drawing/2014/main" id="{953E7148-E3CB-8F13-16E0-ECD74A26E5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Conector Reto 242">
                <a:extLst>
                  <a:ext uri="{FF2B5EF4-FFF2-40B4-BE49-F238E27FC236}">
                    <a16:creationId xmlns:a16="http://schemas.microsoft.com/office/drawing/2014/main" id="{D57FB72B-7F3D-9A5C-553A-354547C99D2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Conector Reto 243">
                <a:extLst>
                  <a:ext uri="{FF2B5EF4-FFF2-40B4-BE49-F238E27FC236}">
                    <a16:creationId xmlns:a16="http://schemas.microsoft.com/office/drawing/2014/main" id="{A27A7B2D-096A-432F-9BA9-17E1346017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Conector Reto 244">
                <a:extLst>
                  <a:ext uri="{FF2B5EF4-FFF2-40B4-BE49-F238E27FC236}">
                    <a16:creationId xmlns:a16="http://schemas.microsoft.com/office/drawing/2014/main" id="{B901E030-E0C1-A10C-053B-96C77E132F5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Conector Reto 245">
                <a:extLst>
                  <a:ext uri="{FF2B5EF4-FFF2-40B4-BE49-F238E27FC236}">
                    <a16:creationId xmlns:a16="http://schemas.microsoft.com/office/drawing/2014/main" id="{4D82C987-6EA4-C371-9032-CAD7479B17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Conector Reto 246">
                <a:extLst>
                  <a:ext uri="{FF2B5EF4-FFF2-40B4-BE49-F238E27FC236}">
                    <a16:creationId xmlns:a16="http://schemas.microsoft.com/office/drawing/2014/main" id="{1FA57BB9-984D-8D51-2D55-028BF8E5AFA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Conector Reto 247">
                <a:extLst>
                  <a:ext uri="{FF2B5EF4-FFF2-40B4-BE49-F238E27FC236}">
                    <a16:creationId xmlns:a16="http://schemas.microsoft.com/office/drawing/2014/main" id="{C2CAFC72-3103-E430-43FE-44B11946D4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Conector Reto 248">
                <a:extLst>
                  <a:ext uri="{FF2B5EF4-FFF2-40B4-BE49-F238E27FC236}">
                    <a16:creationId xmlns:a16="http://schemas.microsoft.com/office/drawing/2014/main" id="{CB3EAA43-207A-8331-690E-E80D61E121E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Conector Reto 249">
                <a:extLst>
                  <a:ext uri="{FF2B5EF4-FFF2-40B4-BE49-F238E27FC236}">
                    <a16:creationId xmlns:a16="http://schemas.microsoft.com/office/drawing/2014/main" id="{55D57EC3-E357-C0D7-5CDC-0C4A9563148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Conector Reto 250">
                <a:extLst>
                  <a:ext uri="{FF2B5EF4-FFF2-40B4-BE49-F238E27FC236}">
                    <a16:creationId xmlns:a16="http://schemas.microsoft.com/office/drawing/2014/main" id="{4EE2D9F7-D1DB-12A1-61EB-84D2096568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Conector Reto 251">
                <a:extLst>
                  <a:ext uri="{FF2B5EF4-FFF2-40B4-BE49-F238E27FC236}">
                    <a16:creationId xmlns:a16="http://schemas.microsoft.com/office/drawing/2014/main" id="{BD797479-6F2F-69C8-3A2F-D3977FC939C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Conector Reto 252">
                <a:extLst>
                  <a:ext uri="{FF2B5EF4-FFF2-40B4-BE49-F238E27FC236}">
                    <a16:creationId xmlns:a16="http://schemas.microsoft.com/office/drawing/2014/main" id="{64DAD431-6988-B70E-B81E-A758B26764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Conector Reto 253">
                <a:extLst>
                  <a:ext uri="{FF2B5EF4-FFF2-40B4-BE49-F238E27FC236}">
                    <a16:creationId xmlns:a16="http://schemas.microsoft.com/office/drawing/2014/main" id="{863B40A3-B934-7D4D-F141-3ED38FD987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Conector Reto 254">
                <a:extLst>
                  <a:ext uri="{FF2B5EF4-FFF2-40B4-BE49-F238E27FC236}">
                    <a16:creationId xmlns:a16="http://schemas.microsoft.com/office/drawing/2014/main" id="{7440D379-B164-B728-BF27-9C1663FC503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Conector Reto 255">
                <a:extLst>
                  <a:ext uri="{FF2B5EF4-FFF2-40B4-BE49-F238E27FC236}">
                    <a16:creationId xmlns:a16="http://schemas.microsoft.com/office/drawing/2014/main" id="{545FF772-E60D-00AE-BBEB-3D16B6E4108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" name="Conector Reto 256">
                <a:extLst>
                  <a:ext uri="{FF2B5EF4-FFF2-40B4-BE49-F238E27FC236}">
                    <a16:creationId xmlns:a16="http://schemas.microsoft.com/office/drawing/2014/main" id="{13116A9A-4E3A-F062-D7FA-98D6CBB1C9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Conector Reto 257">
                <a:extLst>
                  <a:ext uri="{FF2B5EF4-FFF2-40B4-BE49-F238E27FC236}">
                    <a16:creationId xmlns:a16="http://schemas.microsoft.com/office/drawing/2014/main" id="{0199B2DC-B000-B7C0-69BA-468F6662A1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Conector Reto 258">
                <a:extLst>
                  <a:ext uri="{FF2B5EF4-FFF2-40B4-BE49-F238E27FC236}">
                    <a16:creationId xmlns:a16="http://schemas.microsoft.com/office/drawing/2014/main" id="{53D79177-99A8-9BE7-E1B0-029FA4931E4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61" name="Grupo 260">
            <a:extLst>
              <a:ext uri="{FF2B5EF4-FFF2-40B4-BE49-F238E27FC236}">
                <a16:creationId xmlns:a16="http://schemas.microsoft.com/office/drawing/2014/main" id="{03A31FA9-2ECE-61D6-6BA6-610E2E3EF6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5392608">
            <a:off x="7397406" y="-618857"/>
            <a:ext cx="4915057" cy="4271437"/>
            <a:chOff x="5281603" y="104899"/>
            <a:chExt cx="6910397" cy="6005491"/>
          </a:xfrm>
        </p:grpSpPr>
        <p:sp>
          <p:nvSpPr>
            <p:cNvPr id="262" name="Forma Livre 17">
              <a:extLst>
                <a:ext uri="{FF2B5EF4-FFF2-40B4-BE49-F238E27FC236}">
                  <a16:creationId xmlns:a16="http://schemas.microsoft.com/office/drawing/2014/main" id="{F7184ED4-EB90-92DE-2B5D-1B53036D82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grpSp>
          <p:nvGrpSpPr>
            <p:cNvPr id="263" name="Grupo 262">
              <a:extLst>
                <a:ext uri="{FF2B5EF4-FFF2-40B4-BE49-F238E27FC236}">
                  <a16:creationId xmlns:a16="http://schemas.microsoft.com/office/drawing/2014/main" id="{4669B04F-A817-F237-5EC3-CE5C744DE8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264" name="Conector Reto 263">
                <a:extLst>
                  <a:ext uri="{FF2B5EF4-FFF2-40B4-BE49-F238E27FC236}">
                    <a16:creationId xmlns:a16="http://schemas.microsoft.com/office/drawing/2014/main" id="{EE5A5D92-1226-7E84-A0EC-11AD63194B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Conector Reto 264">
                <a:extLst>
                  <a:ext uri="{FF2B5EF4-FFF2-40B4-BE49-F238E27FC236}">
                    <a16:creationId xmlns:a16="http://schemas.microsoft.com/office/drawing/2014/main" id="{5E2DD6FD-3398-46B0-A34E-842C73AC7CD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6" name="Conector Reto 265">
                <a:extLst>
                  <a:ext uri="{FF2B5EF4-FFF2-40B4-BE49-F238E27FC236}">
                    <a16:creationId xmlns:a16="http://schemas.microsoft.com/office/drawing/2014/main" id="{33C406A6-DD38-8F62-D3C8-0351DC1F0F2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" name="Conector Reto 266">
                <a:extLst>
                  <a:ext uri="{FF2B5EF4-FFF2-40B4-BE49-F238E27FC236}">
                    <a16:creationId xmlns:a16="http://schemas.microsoft.com/office/drawing/2014/main" id="{872DD90C-7436-EE64-D544-D7F33BD2CE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Conector Reto 267">
                <a:extLst>
                  <a:ext uri="{FF2B5EF4-FFF2-40B4-BE49-F238E27FC236}">
                    <a16:creationId xmlns:a16="http://schemas.microsoft.com/office/drawing/2014/main" id="{160D9E0A-8F15-7D6E-816D-56915E95C21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Conector Reto 268">
                <a:extLst>
                  <a:ext uri="{FF2B5EF4-FFF2-40B4-BE49-F238E27FC236}">
                    <a16:creationId xmlns:a16="http://schemas.microsoft.com/office/drawing/2014/main" id="{D223F3C8-D3DF-170E-0719-B8FF2470A5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Conector Reto 269">
                <a:extLst>
                  <a:ext uri="{FF2B5EF4-FFF2-40B4-BE49-F238E27FC236}">
                    <a16:creationId xmlns:a16="http://schemas.microsoft.com/office/drawing/2014/main" id="{0BA5C5DE-520E-1A19-3522-30204D65C8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Conector Reto 270">
                <a:extLst>
                  <a:ext uri="{FF2B5EF4-FFF2-40B4-BE49-F238E27FC236}">
                    <a16:creationId xmlns:a16="http://schemas.microsoft.com/office/drawing/2014/main" id="{68B449C9-5F33-F252-5CB4-09C1198023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Conector Reto 271">
                <a:extLst>
                  <a:ext uri="{FF2B5EF4-FFF2-40B4-BE49-F238E27FC236}">
                    <a16:creationId xmlns:a16="http://schemas.microsoft.com/office/drawing/2014/main" id="{3F19AA45-8024-643F-F747-B0FDE3DED4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Conector Reto 272">
                <a:extLst>
                  <a:ext uri="{FF2B5EF4-FFF2-40B4-BE49-F238E27FC236}">
                    <a16:creationId xmlns:a16="http://schemas.microsoft.com/office/drawing/2014/main" id="{1946129D-6979-4DE7-FED3-CE3BA34B3B5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Conector Reto 273">
                <a:extLst>
                  <a:ext uri="{FF2B5EF4-FFF2-40B4-BE49-F238E27FC236}">
                    <a16:creationId xmlns:a16="http://schemas.microsoft.com/office/drawing/2014/main" id="{507529FB-5AF6-C711-B64F-07EC4C0FC5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Conector Reto 274">
                <a:extLst>
                  <a:ext uri="{FF2B5EF4-FFF2-40B4-BE49-F238E27FC236}">
                    <a16:creationId xmlns:a16="http://schemas.microsoft.com/office/drawing/2014/main" id="{5B128CBD-3A1C-2D7F-60FE-E36D958DE81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" name="Conector Reto 275">
                <a:extLst>
                  <a:ext uri="{FF2B5EF4-FFF2-40B4-BE49-F238E27FC236}">
                    <a16:creationId xmlns:a16="http://schemas.microsoft.com/office/drawing/2014/main" id="{9DBE04DF-2F23-95E4-5764-A82BD7B59C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Conector Reto 276">
                <a:extLst>
                  <a:ext uri="{FF2B5EF4-FFF2-40B4-BE49-F238E27FC236}">
                    <a16:creationId xmlns:a16="http://schemas.microsoft.com/office/drawing/2014/main" id="{AF7D91AD-99AD-F86A-1B65-C00968D9C9C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Conector Reto 277">
                <a:extLst>
                  <a:ext uri="{FF2B5EF4-FFF2-40B4-BE49-F238E27FC236}">
                    <a16:creationId xmlns:a16="http://schemas.microsoft.com/office/drawing/2014/main" id="{70E98818-DBA0-C8FD-48D0-F12984CA0BC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Conector Reto 278">
                <a:extLst>
                  <a:ext uri="{FF2B5EF4-FFF2-40B4-BE49-F238E27FC236}">
                    <a16:creationId xmlns:a16="http://schemas.microsoft.com/office/drawing/2014/main" id="{A4FC6D6C-AAAF-858F-F3D4-D0A1E60E166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Conector Reto 279">
                <a:extLst>
                  <a:ext uri="{FF2B5EF4-FFF2-40B4-BE49-F238E27FC236}">
                    <a16:creationId xmlns:a16="http://schemas.microsoft.com/office/drawing/2014/main" id="{1509AF87-215B-A930-7DDF-92E8024DC9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Conector Reto 280">
                <a:extLst>
                  <a:ext uri="{FF2B5EF4-FFF2-40B4-BE49-F238E27FC236}">
                    <a16:creationId xmlns:a16="http://schemas.microsoft.com/office/drawing/2014/main" id="{AC734645-6979-4C74-BDB7-4BC815981A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Conector Reto 281">
                <a:extLst>
                  <a:ext uri="{FF2B5EF4-FFF2-40B4-BE49-F238E27FC236}">
                    <a16:creationId xmlns:a16="http://schemas.microsoft.com/office/drawing/2014/main" id="{DC169744-3F7E-157C-459A-9C2650813E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3" name="Conector Reto 282">
                <a:extLst>
                  <a:ext uri="{FF2B5EF4-FFF2-40B4-BE49-F238E27FC236}">
                    <a16:creationId xmlns:a16="http://schemas.microsoft.com/office/drawing/2014/main" id="{0C2DF6E5-BB04-3DC7-974F-C0630BCF575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Conector Reto 283">
                <a:extLst>
                  <a:ext uri="{FF2B5EF4-FFF2-40B4-BE49-F238E27FC236}">
                    <a16:creationId xmlns:a16="http://schemas.microsoft.com/office/drawing/2014/main" id="{767A7093-3122-2208-7BF0-E9D0ECF42F8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Conector Reto 284">
                <a:extLst>
                  <a:ext uri="{FF2B5EF4-FFF2-40B4-BE49-F238E27FC236}">
                    <a16:creationId xmlns:a16="http://schemas.microsoft.com/office/drawing/2014/main" id="{972C92AE-EC3F-3FA2-20AD-902B3E2C89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Conector Reto 285">
                <a:extLst>
                  <a:ext uri="{FF2B5EF4-FFF2-40B4-BE49-F238E27FC236}">
                    <a16:creationId xmlns:a16="http://schemas.microsoft.com/office/drawing/2014/main" id="{44C8D2D5-FD01-F7D6-96E2-9574FDC9D4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Conector Reto 286">
                <a:extLst>
                  <a:ext uri="{FF2B5EF4-FFF2-40B4-BE49-F238E27FC236}">
                    <a16:creationId xmlns:a16="http://schemas.microsoft.com/office/drawing/2014/main" id="{C3FD50C5-0067-EB73-EE1B-FCFC9E2C2D2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Conector Reto 287">
                <a:extLst>
                  <a:ext uri="{FF2B5EF4-FFF2-40B4-BE49-F238E27FC236}">
                    <a16:creationId xmlns:a16="http://schemas.microsoft.com/office/drawing/2014/main" id="{606A4917-E4B9-AB53-DC98-3EFDB9AC332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Conector Reto 288">
                <a:extLst>
                  <a:ext uri="{FF2B5EF4-FFF2-40B4-BE49-F238E27FC236}">
                    <a16:creationId xmlns:a16="http://schemas.microsoft.com/office/drawing/2014/main" id="{606678B1-9AA2-1966-6AF3-3CD9B3100DF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0" name="Conector Reto 289">
                <a:extLst>
                  <a:ext uri="{FF2B5EF4-FFF2-40B4-BE49-F238E27FC236}">
                    <a16:creationId xmlns:a16="http://schemas.microsoft.com/office/drawing/2014/main" id="{A9AAA625-6788-B86E-6619-A17CE69A36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Conector Reto 290">
                <a:extLst>
                  <a:ext uri="{FF2B5EF4-FFF2-40B4-BE49-F238E27FC236}">
                    <a16:creationId xmlns:a16="http://schemas.microsoft.com/office/drawing/2014/main" id="{26DC10B8-23EE-84C8-C1A3-0F6FD32160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Conector Reto 291">
                <a:extLst>
                  <a:ext uri="{FF2B5EF4-FFF2-40B4-BE49-F238E27FC236}">
                    <a16:creationId xmlns:a16="http://schemas.microsoft.com/office/drawing/2014/main" id="{6B61CC84-8187-1E5E-FA3A-5715961A53B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Conector Reto 292">
                <a:extLst>
                  <a:ext uri="{FF2B5EF4-FFF2-40B4-BE49-F238E27FC236}">
                    <a16:creationId xmlns:a16="http://schemas.microsoft.com/office/drawing/2014/main" id="{EE424FA6-28C8-5628-6FCC-F26E7D83A1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Conector Reto 293">
                <a:extLst>
                  <a:ext uri="{FF2B5EF4-FFF2-40B4-BE49-F238E27FC236}">
                    <a16:creationId xmlns:a16="http://schemas.microsoft.com/office/drawing/2014/main" id="{A9D29CAF-5EAA-9E80-8160-38A039B1602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Conector Reto 294">
                <a:extLst>
                  <a:ext uri="{FF2B5EF4-FFF2-40B4-BE49-F238E27FC236}">
                    <a16:creationId xmlns:a16="http://schemas.microsoft.com/office/drawing/2014/main" id="{24A7BC13-DDE7-22A9-5823-92201C3CAE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Conector Reto 295">
                <a:extLst>
                  <a:ext uri="{FF2B5EF4-FFF2-40B4-BE49-F238E27FC236}">
                    <a16:creationId xmlns:a16="http://schemas.microsoft.com/office/drawing/2014/main" id="{52223B7F-D227-71C4-2A40-E4FF5F079E4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" name="Conector Reto 296">
                <a:extLst>
                  <a:ext uri="{FF2B5EF4-FFF2-40B4-BE49-F238E27FC236}">
                    <a16:creationId xmlns:a16="http://schemas.microsoft.com/office/drawing/2014/main" id="{0A655EBF-E0E0-8E08-B876-6FE8D9603B7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Conector Reto 297">
                <a:extLst>
                  <a:ext uri="{FF2B5EF4-FFF2-40B4-BE49-F238E27FC236}">
                    <a16:creationId xmlns:a16="http://schemas.microsoft.com/office/drawing/2014/main" id="{16D37CB4-DC7F-85E6-C821-9D01C42B42B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Conector Reto 298">
                <a:extLst>
                  <a:ext uri="{FF2B5EF4-FFF2-40B4-BE49-F238E27FC236}">
                    <a16:creationId xmlns:a16="http://schemas.microsoft.com/office/drawing/2014/main" id="{7921E374-1277-C56F-E7AE-6F55D7DAAD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Conector Reto 299">
                <a:extLst>
                  <a:ext uri="{FF2B5EF4-FFF2-40B4-BE49-F238E27FC236}">
                    <a16:creationId xmlns:a16="http://schemas.microsoft.com/office/drawing/2014/main" id="{DC20B9C8-FAEA-DD3A-BE0C-B41770174EC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Conector Reto 300">
                <a:extLst>
                  <a:ext uri="{FF2B5EF4-FFF2-40B4-BE49-F238E27FC236}">
                    <a16:creationId xmlns:a16="http://schemas.microsoft.com/office/drawing/2014/main" id="{2D737499-F4E1-A196-128D-054C8449E0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2" name="Conector Reto 301">
                <a:extLst>
                  <a:ext uri="{FF2B5EF4-FFF2-40B4-BE49-F238E27FC236}">
                    <a16:creationId xmlns:a16="http://schemas.microsoft.com/office/drawing/2014/main" id="{F534C73D-ED8D-3FB4-5CA3-0CAA35E822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3" name="Conector Reto 302">
                <a:extLst>
                  <a:ext uri="{FF2B5EF4-FFF2-40B4-BE49-F238E27FC236}">
                    <a16:creationId xmlns:a16="http://schemas.microsoft.com/office/drawing/2014/main" id="{CEC18F59-D871-E1B8-ED91-63610E9E8E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4" name="Conector Reto 303">
                <a:extLst>
                  <a:ext uri="{FF2B5EF4-FFF2-40B4-BE49-F238E27FC236}">
                    <a16:creationId xmlns:a16="http://schemas.microsoft.com/office/drawing/2014/main" id="{83118D5C-C200-2229-D116-BC0155EADC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5" name="Conector Reto 304">
                <a:extLst>
                  <a:ext uri="{FF2B5EF4-FFF2-40B4-BE49-F238E27FC236}">
                    <a16:creationId xmlns:a16="http://schemas.microsoft.com/office/drawing/2014/main" id="{D4C05C16-A7EE-4B58-F2F1-C9325071C5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6" name="Conector Reto 305">
                <a:extLst>
                  <a:ext uri="{FF2B5EF4-FFF2-40B4-BE49-F238E27FC236}">
                    <a16:creationId xmlns:a16="http://schemas.microsoft.com/office/drawing/2014/main" id="{DA9AB2EE-38F3-E570-EB95-5641B4C64D4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" name="Conector Reto 306">
                <a:extLst>
                  <a:ext uri="{FF2B5EF4-FFF2-40B4-BE49-F238E27FC236}">
                    <a16:creationId xmlns:a16="http://schemas.microsoft.com/office/drawing/2014/main" id="{4F9BBE10-994D-3E70-7498-3BEBBAA9EC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" name="Conector Reto 307">
                <a:extLst>
                  <a:ext uri="{FF2B5EF4-FFF2-40B4-BE49-F238E27FC236}">
                    <a16:creationId xmlns:a16="http://schemas.microsoft.com/office/drawing/2014/main" id="{E05A8339-804C-71BC-9959-4EBFC7AB6F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Conector Reto 308">
                <a:extLst>
                  <a:ext uri="{FF2B5EF4-FFF2-40B4-BE49-F238E27FC236}">
                    <a16:creationId xmlns:a16="http://schemas.microsoft.com/office/drawing/2014/main" id="{45EF5EA0-D877-CF58-4349-582E4DBAFD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" name="Conector Reto 309">
                <a:extLst>
                  <a:ext uri="{FF2B5EF4-FFF2-40B4-BE49-F238E27FC236}">
                    <a16:creationId xmlns:a16="http://schemas.microsoft.com/office/drawing/2014/main" id="{933AAFA9-2AB0-38F4-5506-AD5F8EDEA1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" name="Conector Reto 310">
                <a:extLst>
                  <a:ext uri="{FF2B5EF4-FFF2-40B4-BE49-F238E27FC236}">
                    <a16:creationId xmlns:a16="http://schemas.microsoft.com/office/drawing/2014/main" id="{C01F02D3-740B-E2F8-F875-8885B55BAB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Conector Reto 311">
                <a:extLst>
                  <a:ext uri="{FF2B5EF4-FFF2-40B4-BE49-F238E27FC236}">
                    <a16:creationId xmlns:a16="http://schemas.microsoft.com/office/drawing/2014/main" id="{4B5780A1-3FF3-1F05-E9FA-9427BB70AE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Conector Reto 312">
                <a:extLst>
                  <a:ext uri="{FF2B5EF4-FFF2-40B4-BE49-F238E27FC236}">
                    <a16:creationId xmlns:a16="http://schemas.microsoft.com/office/drawing/2014/main" id="{AF6F75DB-ECF7-A4FB-ED14-C4CF599C1B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" name="Conector Reto 313">
                <a:extLst>
                  <a:ext uri="{FF2B5EF4-FFF2-40B4-BE49-F238E27FC236}">
                    <a16:creationId xmlns:a16="http://schemas.microsoft.com/office/drawing/2014/main" id="{1FFE3765-6A90-986A-D910-F92484081E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" name="Conector Reto 314">
                <a:extLst>
                  <a:ext uri="{FF2B5EF4-FFF2-40B4-BE49-F238E27FC236}">
                    <a16:creationId xmlns:a16="http://schemas.microsoft.com/office/drawing/2014/main" id="{AAA5253B-8EC7-27C4-738E-AB5A1C410D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" name="Conector Reto 315">
                <a:extLst>
                  <a:ext uri="{FF2B5EF4-FFF2-40B4-BE49-F238E27FC236}">
                    <a16:creationId xmlns:a16="http://schemas.microsoft.com/office/drawing/2014/main" id="{E3E193A8-2D96-B27C-4D9B-A5A90534721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" name="Conector Reto 316">
                <a:extLst>
                  <a:ext uri="{FF2B5EF4-FFF2-40B4-BE49-F238E27FC236}">
                    <a16:creationId xmlns:a16="http://schemas.microsoft.com/office/drawing/2014/main" id="{3B8C4DE2-EBEA-4FAE-A2BA-49DFFAF802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" name="Conector Reto 317">
                <a:extLst>
                  <a:ext uri="{FF2B5EF4-FFF2-40B4-BE49-F238E27FC236}">
                    <a16:creationId xmlns:a16="http://schemas.microsoft.com/office/drawing/2014/main" id="{161DA0EF-249B-42AD-D063-39B8219C5B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" name="Conector Reto 318">
                <a:extLst>
                  <a:ext uri="{FF2B5EF4-FFF2-40B4-BE49-F238E27FC236}">
                    <a16:creationId xmlns:a16="http://schemas.microsoft.com/office/drawing/2014/main" id="{D089B666-9C2E-BD97-3947-22FA4A15E3B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" name="Conector Reto 319">
                <a:extLst>
                  <a:ext uri="{FF2B5EF4-FFF2-40B4-BE49-F238E27FC236}">
                    <a16:creationId xmlns:a16="http://schemas.microsoft.com/office/drawing/2014/main" id="{46BFF369-D9EC-F6B1-BA7B-EF8938A6B1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" name="Conector Reto 320">
                <a:extLst>
                  <a:ext uri="{FF2B5EF4-FFF2-40B4-BE49-F238E27FC236}">
                    <a16:creationId xmlns:a16="http://schemas.microsoft.com/office/drawing/2014/main" id="{BE167404-3371-EC8B-4D13-B1A004E04D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Conector Reto 321">
                <a:extLst>
                  <a:ext uri="{FF2B5EF4-FFF2-40B4-BE49-F238E27FC236}">
                    <a16:creationId xmlns:a16="http://schemas.microsoft.com/office/drawing/2014/main" id="{4C55DB56-A1C1-851E-2220-2C70D57C2A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" name="Conector Reto 322">
                <a:extLst>
                  <a:ext uri="{FF2B5EF4-FFF2-40B4-BE49-F238E27FC236}">
                    <a16:creationId xmlns:a16="http://schemas.microsoft.com/office/drawing/2014/main" id="{C2CBF648-0597-86A5-7D70-784A3762FF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" name="Conector Reto 323">
                <a:extLst>
                  <a:ext uri="{FF2B5EF4-FFF2-40B4-BE49-F238E27FC236}">
                    <a16:creationId xmlns:a16="http://schemas.microsoft.com/office/drawing/2014/main" id="{3153D1B6-7BBA-4A58-BFAD-01101FC9E0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" name="Conector Reto 324">
                <a:extLst>
                  <a:ext uri="{FF2B5EF4-FFF2-40B4-BE49-F238E27FC236}">
                    <a16:creationId xmlns:a16="http://schemas.microsoft.com/office/drawing/2014/main" id="{EF3E824A-E3E4-D1F1-8658-520423D865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" name="Conector Reto 325">
                <a:extLst>
                  <a:ext uri="{FF2B5EF4-FFF2-40B4-BE49-F238E27FC236}">
                    <a16:creationId xmlns:a16="http://schemas.microsoft.com/office/drawing/2014/main" id="{0EC08DBF-EB72-1983-1431-BD6B82F116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" name="Conector Reto 326">
                <a:extLst>
                  <a:ext uri="{FF2B5EF4-FFF2-40B4-BE49-F238E27FC236}">
                    <a16:creationId xmlns:a16="http://schemas.microsoft.com/office/drawing/2014/main" id="{E83E5FA6-2289-5294-D7DB-28005F9BC2C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" name="Conector Reto 327">
                <a:extLst>
                  <a:ext uri="{FF2B5EF4-FFF2-40B4-BE49-F238E27FC236}">
                    <a16:creationId xmlns:a16="http://schemas.microsoft.com/office/drawing/2014/main" id="{A42555EB-F9A2-E9D0-39C8-B6CFF822D9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Conector Reto 328">
                <a:extLst>
                  <a:ext uri="{FF2B5EF4-FFF2-40B4-BE49-F238E27FC236}">
                    <a16:creationId xmlns:a16="http://schemas.microsoft.com/office/drawing/2014/main" id="{5A51182B-0A90-D2C0-CEF7-074A181238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" name="Conector Reto 329">
                <a:extLst>
                  <a:ext uri="{FF2B5EF4-FFF2-40B4-BE49-F238E27FC236}">
                    <a16:creationId xmlns:a16="http://schemas.microsoft.com/office/drawing/2014/main" id="{CAAD6340-AC38-3508-187E-C140E0A66D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" name="Conector Reto 330">
                <a:extLst>
                  <a:ext uri="{FF2B5EF4-FFF2-40B4-BE49-F238E27FC236}">
                    <a16:creationId xmlns:a16="http://schemas.microsoft.com/office/drawing/2014/main" id="{BC0999C9-6E2B-7C10-C958-B880758218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" name="Conector Reto 331">
                <a:extLst>
                  <a:ext uri="{FF2B5EF4-FFF2-40B4-BE49-F238E27FC236}">
                    <a16:creationId xmlns:a16="http://schemas.microsoft.com/office/drawing/2014/main" id="{24C92A39-C6C0-B88C-0487-A11D4D9A5D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" name="Conector Reto 332">
                <a:extLst>
                  <a:ext uri="{FF2B5EF4-FFF2-40B4-BE49-F238E27FC236}">
                    <a16:creationId xmlns:a16="http://schemas.microsoft.com/office/drawing/2014/main" id="{3AE6F4FD-4E1B-B688-8EF8-D249B494A1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4" name="Conector Reto 333">
                <a:extLst>
                  <a:ext uri="{FF2B5EF4-FFF2-40B4-BE49-F238E27FC236}">
                    <a16:creationId xmlns:a16="http://schemas.microsoft.com/office/drawing/2014/main" id="{92ECD7A8-8CB6-EE6D-73CA-633F038BC2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5" name="Conector Reto 334">
                <a:extLst>
                  <a:ext uri="{FF2B5EF4-FFF2-40B4-BE49-F238E27FC236}">
                    <a16:creationId xmlns:a16="http://schemas.microsoft.com/office/drawing/2014/main" id="{1243C1A3-F36F-677F-F499-3A3672AE4D6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6" name="Conector Reto 335">
                <a:extLst>
                  <a:ext uri="{FF2B5EF4-FFF2-40B4-BE49-F238E27FC236}">
                    <a16:creationId xmlns:a16="http://schemas.microsoft.com/office/drawing/2014/main" id="{989E4111-8847-F3AE-B0E9-42216238F3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7" name="Conector Reto 336">
                <a:extLst>
                  <a:ext uri="{FF2B5EF4-FFF2-40B4-BE49-F238E27FC236}">
                    <a16:creationId xmlns:a16="http://schemas.microsoft.com/office/drawing/2014/main" id="{19F12548-4932-FD4A-A648-5947BF6C2D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" name="Conector Reto 337">
                <a:extLst>
                  <a:ext uri="{FF2B5EF4-FFF2-40B4-BE49-F238E27FC236}">
                    <a16:creationId xmlns:a16="http://schemas.microsoft.com/office/drawing/2014/main" id="{26A319D3-63A8-6C47-53E3-FF3019DB859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9" name="Conector Reto 338">
                <a:extLst>
                  <a:ext uri="{FF2B5EF4-FFF2-40B4-BE49-F238E27FC236}">
                    <a16:creationId xmlns:a16="http://schemas.microsoft.com/office/drawing/2014/main" id="{92503F6E-5136-926A-8E10-881F53B5B5C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0" name="Conector Reto 339">
                <a:extLst>
                  <a:ext uri="{FF2B5EF4-FFF2-40B4-BE49-F238E27FC236}">
                    <a16:creationId xmlns:a16="http://schemas.microsoft.com/office/drawing/2014/main" id="{6F66CED6-239B-73E3-9D72-B9413286B1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1" name="Conector Reto 340">
                <a:extLst>
                  <a:ext uri="{FF2B5EF4-FFF2-40B4-BE49-F238E27FC236}">
                    <a16:creationId xmlns:a16="http://schemas.microsoft.com/office/drawing/2014/main" id="{8BCF74DD-2812-7E61-2802-22D063E4E18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7" name="Imagem 6" descr="imagem abstrata de pontos de luz">
            <a:extLst>
              <a:ext uri="{FF2B5EF4-FFF2-40B4-BE49-F238E27FC236}">
                <a16:creationId xmlns:a16="http://schemas.microsoft.com/office/drawing/2014/main" id="{2A729B74-07E3-CAFC-0449-4B0757E6447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268" r="4773" b="-1"/>
          <a:stretch/>
        </p:blipFill>
        <p:spPr>
          <a:xfrm>
            <a:off x="8055588" y="-3863"/>
            <a:ext cx="4132754" cy="3445946"/>
          </a:xfrm>
          <a:custGeom>
            <a:avLst/>
            <a:gdLst>
              <a:gd name="connsiteX0" fmla="*/ 303228 w 4638368"/>
              <a:gd name="connsiteY0" fmla="*/ 0 h 3867534"/>
              <a:gd name="connsiteX1" fmla="*/ 4638368 w 4638368"/>
              <a:gd name="connsiteY1" fmla="*/ 0 h 3867534"/>
              <a:gd name="connsiteX2" fmla="*/ 4638368 w 4638368"/>
              <a:gd name="connsiteY2" fmla="*/ 2952747 h 3867534"/>
              <a:gd name="connsiteX3" fmla="*/ 4585825 w 4638368"/>
              <a:gd name="connsiteY3" fmla="*/ 3013864 h 3867534"/>
              <a:gd name="connsiteX4" fmla="*/ 2641346 w 4638368"/>
              <a:gd name="connsiteY4" fmla="*/ 3867534 h 3867534"/>
              <a:gd name="connsiteX5" fmla="*/ 0 w 4638368"/>
              <a:gd name="connsiteY5" fmla="*/ 1226188 h 3867534"/>
              <a:gd name="connsiteX6" fmla="*/ 260466 w 4638368"/>
              <a:gd name="connsiteY6" fmla="*/ 81056 h 3867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38368" h="3867534">
                <a:moveTo>
                  <a:pt x="303228" y="0"/>
                </a:moveTo>
                <a:lnTo>
                  <a:pt x="4638368" y="0"/>
                </a:lnTo>
                <a:lnTo>
                  <a:pt x="4638368" y="2952747"/>
                </a:lnTo>
                <a:lnTo>
                  <a:pt x="4585825" y="3013864"/>
                </a:lnTo>
                <a:cubicBezTo>
                  <a:pt x="4103088" y="3538671"/>
                  <a:pt x="3410622" y="3867534"/>
                  <a:pt x="2641346" y="3867534"/>
                </a:cubicBezTo>
                <a:cubicBezTo>
                  <a:pt x="1182571" y="3867534"/>
                  <a:pt x="0" y="2684963"/>
                  <a:pt x="0" y="1226188"/>
                </a:cubicBezTo>
                <a:cubicBezTo>
                  <a:pt x="0" y="815907"/>
                  <a:pt x="93544" y="427475"/>
                  <a:pt x="260466" y="81056"/>
                </a:cubicBezTo>
                <a:close/>
              </a:path>
            </a:pathLst>
          </a:custGeom>
        </p:spPr>
      </p:pic>
      <p:pic>
        <p:nvPicPr>
          <p:cNvPr id="10" name="Espaço Reservado para Conteúdo 9">
            <a:extLst>
              <a:ext uri="{FF2B5EF4-FFF2-40B4-BE49-F238E27FC236}">
                <a16:creationId xmlns:a16="http://schemas.microsoft.com/office/drawing/2014/main" id="{BAF58124-7BB8-A67F-3A72-ED18283200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369661" y="929116"/>
            <a:ext cx="7370362" cy="5681836"/>
          </a:xfrm>
        </p:spPr>
      </p:pic>
    </p:spTree>
    <p:extLst>
      <p:ext uri="{BB962C8B-B14F-4D97-AF65-F5344CB8AC3E}">
        <p14:creationId xmlns:p14="http://schemas.microsoft.com/office/powerpoint/2010/main" val="20106193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CC13E98-B5FA-461A-8984-A5F7116563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38302B-AF6B-6B89-E3B6-D508C22852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172" y="21150"/>
            <a:ext cx="6414886" cy="1648261"/>
          </a:xfrm>
        </p:spPr>
        <p:txBody>
          <a:bodyPr rtlCol="0">
            <a:normAutofit/>
          </a:bodyPr>
          <a:lstStyle/>
          <a:p>
            <a:pPr rtl="0"/>
            <a:r>
              <a:rPr lang="pt-BR" b="1" dirty="0"/>
              <a:t>Tarefa para dia 24/03/2025</a:t>
            </a:r>
            <a:endParaRPr lang="pt-BR" dirty="0"/>
          </a:p>
        </p:txBody>
      </p:sp>
      <p:pic>
        <p:nvPicPr>
          <p:cNvPr id="4" name="Imagem 3" descr="satélite no céu noturno">
            <a:extLst>
              <a:ext uri="{FF2B5EF4-FFF2-40B4-BE49-F238E27FC236}">
                <a16:creationId xmlns:a16="http://schemas.microsoft.com/office/drawing/2014/main" id="{4ACA8DA5-744D-EF5A-13A1-769C3631064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611" r="16027" b="1"/>
          <a:stretch/>
        </p:blipFill>
        <p:spPr>
          <a:xfrm>
            <a:off x="8888133" y="4144246"/>
            <a:ext cx="3302966" cy="2717299"/>
          </a:xfrm>
          <a:custGeom>
            <a:avLst/>
            <a:gdLst>
              <a:gd name="connsiteX0" fmla="*/ 1663658 w 3039855"/>
              <a:gd name="connsiteY0" fmla="*/ 0 h 2500842"/>
              <a:gd name="connsiteX1" fmla="*/ 2947417 w 3039855"/>
              <a:gd name="connsiteY1" fmla="*/ 605417 h 2500842"/>
              <a:gd name="connsiteX2" fmla="*/ 3039855 w 3039855"/>
              <a:gd name="connsiteY2" fmla="*/ 729032 h 2500842"/>
              <a:gd name="connsiteX3" fmla="*/ 3039855 w 3039855"/>
              <a:gd name="connsiteY3" fmla="*/ 2500842 h 2500842"/>
              <a:gd name="connsiteX4" fmla="*/ 226952 w 3039855"/>
              <a:gd name="connsiteY4" fmla="*/ 2500842 h 2500842"/>
              <a:gd name="connsiteX5" fmla="*/ 155401 w 3039855"/>
              <a:gd name="connsiteY5" fmla="*/ 2366679 h 2500842"/>
              <a:gd name="connsiteX6" fmla="*/ 0 w 3039855"/>
              <a:gd name="connsiteY6" fmla="*/ 1663658 h 2500842"/>
              <a:gd name="connsiteX7" fmla="*/ 1663658 w 3039855"/>
              <a:gd name="connsiteY7" fmla="*/ 0 h 2500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39855" h="2500842">
                <a:moveTo>
                  <a:pt x="1663658" y="0"/>
                </a:moveTo>
                <a:cubicBezTo>
                  <a:pt x="2180490" y="0"/>
                  <a:pt x="2642278" y="235674"/>
                  <a:pt x="2947417" y="605417"/>
                </a:cubicBezTo>
                <a:lnTo>
                  <a:pt x="3039855" y="729032"/>
                </a:lnTo>
                <a:lnTo>
                  <a:pt x="3039855" y="2500842"/>
                </a:lnTo>
                <a:lnTo>
                  <a:pt x="226952" y="2500842"/>
                </a:lnTo>
                <a:lnTo>
                  <a:pt x="155401" y="2366679"/>
                </a:lnTo>
                <a:cubicBezTo>
                  <a:pt x="55691" y="2153127"/>
                  <a:pt x="0" y="1914896"/>
                  <a:pt x="0" y="1663658"/>
                </a:cubicBezTo>
                <a:cubicBezTo>
                  <a:pt x="0" y="744845"/>
                  <a:pt x="744845" y="0"/>
                  <a:pt x="1663658" y="0"/>
                </a:cubicBezTo>
                <a:close/>
              </a:path>
            </a:pathLst>
          </a:custGeom>
        </p:spPr>
      </p:pic>
      <p:grpSp>
        <p:nvGrpSpPr>
          <p:cNvPr id="179" name="Grupo 178">
            <a:extLst>
              <a:ext uri="{FF2B5EF4-FFF2-40B4-BE49-F238E27FC236}">
                <a16:creationId xmlns:a16="http://schemas.microsoft.com/office/drawing/2014/main" id="{C65B766E-B682-4866-78A9-9F0A31EC8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21267604">
            <a:off x="8565602" y="3905595"/>
            <a:ext cx="3639934" cy="3163289"/>
            <a:chOff x="5281603" y="104899"/>
            <a:chExt cx="6910397" cy="6005491"/>
          </a:xfrm>
        </p:grpSpPr>
        <p:sp>
          <p:nvSpPr>
            <p:cNvPr id="180" name="Forma Livre 98">
              <a:extLst>
                <a:ext uri="{FF2B5EF4-FFF2-40B4-BE49-F238E27FC236}">
                  <a16:creationId xmlns:a16="http://schemas.microsoft.com/office/drawing/2014/main" id="{A1A31E29-74D2-1F89-F966-27C71D9713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grpSp>
          <p:nvGrpSpPr>
            <p:cNvPr id="181" name="Grupo 180">
              <a:extLst>
                <a:ext uri="{FF2B5EF4-FFF2-40B4-BE49-F238E27FC236}">
                  <a16:creationId xmlns:a16="http://schemas.microsoft.com/office/drawing/2014/main" id="{845DDED4-436A-7173-3BA8-82C1CB679D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182" name="Conector Reto 181">
                <a:extLst>
                  <a:ext uri="{FF2B5EF4-FFF2-40B4-BE49-F238E27FC236}">
                    <a16:creationId xmlns:a16="http://schemas.microsoft.com/office/drawing/2014/main" id="{9DF3AB8C-3D15-BD33-2DA1-9E14D9F978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Conector Reto 182">
                <a:extLst>
                  <a:ext uri="{FF2B5EF4-FFF2-40B4-BE49-F238E27FC236}">
                    <a16:creationId xmlns:a16="http://schemas.microsoft.com/office/drawing/2014/main" id="{E2D9CC70-4B07-5FDB-1AE2-4E35199CBC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Conector Reto 183">
                <a:extLst>
                  <a:ext uri="{FF2B5EF4-FFF2-40B4-BE49-F238E27FC236}">
                    <a16:creationId xmlns:a16="http://schemas.microsoft.com/office/drawing/2014/main" id="{F09EDA1D-D26E-DFB6-41CE-2BDAF233F2D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Conector Reto 184">
                <a:extLst>
                  <a:ext uri="{FF2B5EF4-FFF2-40B4-BE49-F238E27FC236}">
                    <a16:creationId xmlns:a16="http://schemas.microsoft.com/office/drawing/2014/main" id="{21C7466E-942D-D17D-5719-7AFF354BED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Conector Reto 185">
                <a:extLst>
                  <a:ext uri="{FF2B5EF4-FFF2-40B4-BE49-F238E27FC236}">
                    <a16:creationId xmlns:a16="http://schemas.microsoft.com/office/drawing/2014/main" id="{16B2505F-346D-EB0B-792A-EB0C1296F3E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Conector Reto 186">
                <a:extLst>
                  <a:ext uri="{FF2B5EF4-FFF2-40B4-BE49-F238E27FC236}">
                    <a16:creationId xmlns:a16="http://schemas.microsoft.com/office/drawing/2014/main" id="{A993ED16-0AE7-B158-BC29-1BDBCAE6D3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Conector Reto 187">
                <a:extLst>
                  <a:ext uri="{FF2B5EF4-FFF2-40B4-BE49-F238E27FC236}">
                    <a16:creationId xmlns:a16="http://schemas.microsoft.com/office/drawing/2014/main" id="{C1197FE0-3D1B-C69E-352F-EB179A3BFD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Conector Reto 188">
                <a:extLst>
                  <a:ext uri="{FF2B5EF4-FFF2-40B4-BE49-F238E27FC236}">
                    <a16:creationId xmlns:a16="http://schemas.microsoft.com/office/drawing/2014/main" id="{9D25B7AA-0E27-54E9-E894-BB7E4ACC1E9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Conector Reto 189">
                <a:extLst>
                  <a:ext uri="{FF2B5EF4-FFF2-40B4-BE49-F238E27FC236}">
                    <a16:creationId xmlns:a16="http://schemas.microsoft.com/office/drawing/2014/main" id="{DE3888E8-105D-7082-AB7F-B1849A8754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Conector Reto 190">
                <a:extLst>
                  <a:ext uri="{FF2B5EF4-FFF2-40B4-BE49-F238E27FC236}">
                    <a16:creationId xmlns:a16="http://schemas.microsoft.com/office/drawing/2014/main" id="{AC758019-3169-0BFC-6DCA-E368B24583F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Conector Reto 191">
                <a:extLst>
                  <a:ext uri="{FF2B5EF4-FFF2-40B4-BE49-F238E27FC236}">
                    <a16:creationId xmlns:a16="http://schemas.microsoft.com/office/drawing/2014/main" id="{C0C214D2-B1CE-6B3E-B31D-C3182C7E1FF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Conector Reto 192">
                <a:extLst>
                  <a:ext uri="{FF2B5EF4-FFF2-40B4-BE49-F238E27FC236}">
                    <a16:creationId xmlns:a16="http://schemas.microsoft.com/office/drawing/2014/main" id="{9516128B-5015-6137-802C-9E3FD1E538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Conector Reto 193">
                <a:extLst>
                  <a:ext uri="{FF2B5EF4-FFF2-40B4-BE49-F238E27FC236}">
                    <a16:creationId xmlns:a16="http://schemas.microsoft.com/office/drawing/2014/main" id="{F018D30C-02CC-3DF8-4D0F-C2DB5CFE74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Conector Reto 194">
                <a:extLst>
                  <a:ext uri="{FF2B5EF4-FFF2-40B4-BE49-F238E27FC236}">
                    <a16:creationId xmlns:a16="http://schemas.microsoft.com/office/drawing/2014/main" id="{BC5E31E6-B539-85A0-86C6-4EEBDB78DA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Conector Reto 195">
                <a:extLst>
                  <a:ext uri="{FF2B5EF4-FFF2-40B4-BE49-F238E27FC236}">
                    <a16:creationId xmlns:a16="http://schemas.microsoft.com/office/drawing/2014/main" id="{9015BDA6-64BA-95BD-A67B-42E0252E12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Conector Reto 196">
                <a:extLst>
                  <a:ext uri="{FF2B5EF4-FFF2-40B4-BE49-F238E27FC236}">
                    <a16:creationId xmlns:a16="http://schemas.microsoft.com/office/drawing/2014/main" id="{BF60404C-F116-6323-27C4-15899A3220A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Conector Reto 197">
                <a:extLst>
                  <a:ext uri="{FF2B5EF4-FFF2-40B4-BE49-F238E27FC236}">
                    <a16:creationId xmlns:a16="http://schemas.microsoft.com/office/drawing/2014/main" id="{3D4282CD-BED2-F1D1-4174-F9445FA8BE0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Conector Reto 198">
                <a:extLst>
                  <a:ext uri="{FF2B5EF4-FFF2-40B4-BE49-F238E27FC236}">
                    <a16:creationId xmlns:a16="http://schemas.microsoft.com/office/drawing/2014/main" id="{B8298B19-9972-E64E-9977-4610ECB4720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Conector Reto 199">
                <a:extLst>
                  <a:ext uri="{FF2B5EF4-FFF2-40B4-BE49-F238E27FC236}">
                    <a16:creationId xmlns:a16="http://schemas.microsoft.com/office/drawing/2014/main" id="{3958EC33-6225-3CFF-1B14-11FFD0EBA7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Conector Reto 200">
                <a:extLst>
                  <a:ext uri="{FF2B5EF4-FFF2-40B4-BE49-F238E27FC236}">
                    <a16:creationId xmlns:a16="http://schemas.microsoft.com/office/drawing/2014/main" id="{F752582B-A2FD-D6B2-E2CB-1452C8C16F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Conector Reto 201">
                <a:extLst>
                  <a:ext uri="{FF2B5EF4-FFF2-40B4-BE49-F238E27FC236}">
                    <a16:creationId xmlns:a16="http://schemas.microsoft.com/office/drawing/2014/main" id="{0FD1DA95-3DF7-2754-066F-A66CB83E6C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Conector Reto 202">
                <a:extLst>
                  <a:ext uri="{FF2B5EF4-FFF2-40B4-BE49-F238E27FC236}">
                    <a16:creationId xmlns:a16="http://schemas.microsoft.com/office/drawing/2014/main" id="{98CDB986-4024-3044-AFE2-2CB14A24F8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Conector Reto 203">
                <a:extLst>
                  <a:ext uri="{FF2B5EF4-FFF2-40B4-BE49-F238E27FC236}">
                    <a16:creationId xmlns:a16="http://schemas.microsoft.com/office/drawing/2014/main" id="{35C90A9E-C679-127F-4447-1A63868F4F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Conector Reto 204">
                <a:extLst>
                  <a:ext uri="{FF2B5EF4-FFF2-40B4-BE49-F238E27FC236}">
                    <a16:creationId xmlns:a16="http://schemas.microsoft.com/office/drawing/2014/main" id="{C54C0269-97A4-FAFB-6CED-1B2EA16AD1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Conector Reto 205">
                <a:extLst>
                  <a:ext uri="{FF2B5EF4-FFF2-40B4-BE49-F238E27FC236}">
                    <a16:creationId xmlns:a16="http://schemas.microsoft.com/office/drawing/2014/main" id="{BC5030AD-7974-040B-4A44-F3B6A6F612A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Conector Reto 206">
                <a:extLst>
                  <a:ext uri="{FF2B5EF4-FFF2-40B4-BE49-F238E27FC236}">
                    <a16:creationId xmlns:a16="http://schemas.microsoft.com/office/drawing/2014/main" id="{58C42BBC-4962-0B98-535F-7A264E6E9D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Conector Reto 207">
                <a:extLst>
                  <a:ext uri="{FF2B5EF4-FFF2-40B4-BE49-F238E27FC236}">
                    <a16:creationId xmlns:a16="http://schemas.microsoft.com/office/drawing/2014/main" id="{9EB529A9-C15A-7BD3-3569-680520BF1AF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Conector Reto 208">
                <a:extLst>
                  <a:ext uri="{FF2B5EF4-FFF2-40B4-BE49-F238E27FC236}">
                    <a16:creationId xmlns:a16="http://schemas.microsoft.com/office/drawing/2014/main" id="{B8431F3A-418B-EEBB-B28B-E70DEA398C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Conector Reto 209">
                <a:extLst>
                  <a:ext uri="{FF2B5EF4-FFF2-40B4-BE49-F238E27FC236}">
                    <a16:creationId xmlns:a16="http://schemas.microsoft.com/office/drawing/2014/main" id="{93FD5090-81D4-CDF5-DE45-4FD9180A9C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Conector Reto 210">
                <a:extLst>
                  <a:ext uri="{FF2B5EF4-FFF2-40B4-BE49-F238E27FC236}">
                    <a16:creationId xmlns:a16="http://schemas.microsoft.com/office/drawing/2014/main" id="{92FA7493-6F2F-F09E-CCF3-2D75DC9551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Conector Reto 211">
                <a:extLst>
                  <a:ext uri="{FF2B5EF4-FFF2-40B4-BE49-F238E27FC236}">
                    <a16:creationId xmlns:a16="http://schemas.microsoft.com/office/drawing/2014/main" id="{3E0DAD5E-1C88-E8ED-EAAD-E1A6D5284F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Conector Reto 212">
                <a:extLst>
                  <a:ext uri="{FF2B5EF4-FFF2-40B4-BE49-F238E27FC236}">
                    <a16:creationId xmlns:a16="http://schemas.microsoft.com/office/drawing/2014/main" id="{359D1424-E94F-3630-F2D5-1FFD56D128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Conector Reto 213">
                <a:extLst>
                  <a:ext uri="{FF2B5EF4-FFF2-40B4-BE49-F238E27FC236}">
                    <a16:creationId xmlns:a16="http://schemas.microsoft.com/office/drawing/2014/main" id="{FEB4D391-E16B-57C8-8ADF-CD65D800346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Conector Reto 214">
                <a:extLst>
                  <a:ext uri="{FF2B5EF4-FFF2-40B4-BE49-F238E27FC236}">
                    <a16:creationId xmlns:a16="http://schemas.microsoft.com/office/drawing/2014/main" id="{4ABF4195-C424-9DD3-6B0E-CC67F6F1AC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Conector Reto 215">
                <a:extLst>
                  <a:ext uri="{FF2B5EF4-FFF2-40B4-BE49-F238E27FC236}">
                    <a16:creationId xmlns:a16="http://schemas.microsoft.com/office/drawing/2014/main" id="{66EF992D-BBEB-0FA2-DF9A-915A7D7271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Conector Reto 216">
                <a:extLst>
                  <a:ext uri="{FF2B5EF4-FFF2-40B4-BE49-F238E27FC236}">
                    <a16:creationId xmlns:a16="http://schemas.microsoft.com/office/drawing/2014/main" id="{0DEF2981-E51A-075A-5505-D2A2945EE5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Conector Reto 217">
                <a:extLst>
                  <a:ext uri="{FF2B5EF4-FFF2-40B4-BE49-F238E27FC236}">
                    <a16:creationId xmlns:a16="http://schemas.microsoft.com/office/drawing/2014/main" id="{DBDACA22-34E4-1A28-8EB1-77A9E45EFC3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Conector Reto 218">
                <a:extLst>
                  <a:ext uri="{FF2B5EF4-FFF2-40B4-BE49-F238E27FC236}">
                    <a16:creationId xmlns:a16="http://schemas.microsoft.com/office/drawing/2014/main" id="{8CDAF820-C400-A562-A5F3-D3341E83244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Conector Reto 219">
                <a:extLst>
                  <a:ext uri="{FF2B5EF4-FFF2-40B4-BE49-F238E27FC236}">
                    <a16:creationId xmlns:a16="http://schemas.microsoft.com/office/drawing/2014/main" id="{41FB3CF4-0796-624A-36F7-1533EA6185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Conector Reto 220">
                <a:extLst>
                  <a:ext uri="{FF2B5EF4-FFF2-40B4-BE49-F238E27FC236}">
                    <a16:creationId xmlns:a16="http://schemas.microsoft.com/office/drawing/2014/main" id="{E04F5020-59BD-13FB-CDC3-74030A8234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Conector Reto 221">
                <a:extLst>
                  <a:ext uri="{FF2B5EF4-FFF2-40B4-BE49-F238E27FC236}">
                    <a16:creationId xmlns:a16="http://schemas.microsoft.com/office/drawing/2014/main" id="{D370C55B-B8AA-022D-2D08-797FDB72EE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Conector Reto 222">
                <a:extLst>
                  <a:ext uri="{FF2B5EF4-FFF2-40B4-BE49-F238E27FC236}">
                    <a16:creationId xmlns:a16="http://schemas.microsoft.com/office/drawing/2014/main" id="{EDF4061F-739D-48CE-496F-3EFB84F8FD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Conector Reto 223">
                <a:extLst>
                  <a:ext uri="{FF2B5EF4-FFF2-40B4-BE49-F238E27FC236}">
                    <a16:creationId xmlns:a16="http://schemas.microsoft.com/office/drawing/2014/main" id="{0961C85A-5163-EBC5-EE2F-62D69CAA49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Conector Reto 224">
                <a:extLst>
                  <a:ext uri="{FF2B5EF4-FFF2-40B4-BE49-F238E27FC236}">
                    <a16:creationId xmlns:a16="http://schemas.microsoft.com/office/drawing/2014/main" id="{A62913BF-3813-C841-6BF1-A9B48B5FFDC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Conector Reto 225">
                <a:extLst>
                  <a:ext uri="{FF2B5EF4-FFF2-40B4-BE49-F238E27FC236}">
                    <a16:creationId xmlns:a16="http://schemas.microsoft.com/office/drawing/2014/main" id="{C4B94DE9-1481-7C3E-1BE1-D07EC6C83D8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Conector Reto 226">
                <a:extLst>
                  <a:ext uri="{FF2B5EF4-FFF2-40B4-BE49-F238E27FC236}">
                    <a16:creationId xmlns:a16="http://schemas.microsoft.com/office/drawing/2014/main" id="{B03D4101-14EA-9D47-8C5E-7E35D346438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Conector Reto 227">
                <a:extLst>
                  <a:ext uri="{FF2B5EF4-FFF2-40B4-BE49-F238E27FC236}">
                    <a16:creationId xmlns:a16="http://schemas.microsoft.com/office/drawing/2014/main" id="{8FDEAF10-FDEE-7357-E421-FDC6611EAC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Conector Reto 228">
                <a:extLst>
                  <a:ext uri="{FF2B5EF4-FFF2-40B4-BE49-F238E27FC236}">
                    <a16:creationId xmlns:a16="http://schemas.microsoft.com/office/drawing/2014/main" id="{61C789A2-289E-0B48-8DF1-DF4410030E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Conector Reto 229">
                <a:extLst>
                  <a:ext uri="{FF2B5EF4-FFF2-40B4-BE49-F238E27FC236}">
                    <a16:creationId xmlns:a16="http://schemas.microsoft.com/office/drawing/2014/main" id="{6B9EE6A2-3135-49C2-0EDE-CE8ABF6ED7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Conector Reto 230">
                <a:extLst>
                  <a:ext uri="{FF2B5EF4-FFF2-40B4-BE49-F238E27FC236}">
                    <a16:creationId xmlns:a16="http://schemas.microsoft.com/office/drawing/2014/main" id="{4F279974-616E-480C-CA97-64653C0EB3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Conector Reto 231">
                <a:extLst>
                  <a:ext uri="{FF2B5EF4-FFF2-40B4-BE49-F238E27FC236}">
                    <a16:creationId xmlns:a16="http://schemas.microsoft.com/office/drawing/2014/main" id="{36EF9D74-1F43-176D-B54B-AE84B1FCC3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Conector Reto 232">
                <a:extLst>
                  <a:ext uri="{FF2B5EF4-FFF2-40B4-BE49-F238E27FC236}">
                    <a16:creationId xmlns:a16="http://schemas.microsoft.com/office/drawing/2014/main" id="{4FB805CD-A22F-2B26-2925-EE151284F2E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Conector Reto 233">
                <a:extLst>
                  <a:ext uri="{FF2B5EF4-FFF2-40B4-BE49-F238E27FC236}">
                    <a16:creationId xmlns:a16="http://schemas.microsoft.com/office/drawing/2014/main" id="{FFB3E62A-F575-F296-9044-8313F483F7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Conector Reto 234">
                <a:extLst>
                  <a:ext uri="{FF2B5EF4-FFF2-40B4-BE49-F238E27FC236}">
                    <a16:creationId xmlns:a16="http://schemas.microsoft.com/office/drawing/2014/main" id="{BCBC159C-FD43-E8D8-B4B3-0BD3002E05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Conector Reto 235">
                <a:extLst>
                  <a:ext uri="{FF2B5EF4-FFF2-40B4-BE49-F238E27FC236}">
                    <a16:creationId xmlns:a16="http://schemas.microsoft.com/office/drawing/2014/main" id="{D224112D-131E-5F1E-B263-24827476BE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Conector Reto 236">
                <a:extLst>
                  <a:ext uri="{FF2B5EF4-FFF2-40B4-BE49-F238E27FC236}">
                    <a16:creationId xmlns:a16="http://schemas.microsoft.com/office/drawing/2014/main" id="{D5B58E8E-3B2C-3EC3-27D0-815B7A8B90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Conector Reto 237">
                <a:extLst>
                  <a:ext uri="{FF2B5EF4-FFF2-40B4-BE49-F238E27FC236}">
                    <a16:creationId xmlns:a16="http://schemas.microsoft.com/office/drawing/2014/main" id="{896863A8-5C0D-738F-82BA-E3B3D77D1A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Conector Reto 238">
                <a:extLst>
                  <a:ext uri="{FF2B5EF4-FFF2-40B4-BE49-F238E27FC236}">
                    <a16:creationId xmlns:a16="http://schemas.microsoft.com/office/drawing/2014/main" id="{6A18D402-13CF-6B49-6E2F-EC0A949D97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Conector Reto 239">
                <a:extLst>
                  <a:ext uri="{FF2B5EF4-FFF2-40B4-BE49-F238E27FC236}">
                    <a16:creationId xmlns:a16="http://schemas.microsoft.com/office/drawing/2014/main" id="{452A8E3C-B6B8-7052-C536-01056B16F0D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Conector Reto 240">
                <a:extLst>
                  <a:ext uri="{FF2B5EF4-FFF2-40B4-BE49-F238E27FC236}">
                    <a16:creationId xmlns:a16="http://schemas.microsoft.com/office/drawing/2014/main" id="{0AFE4C4E-DAA7-C27A-7FD3-FFC273BD9E4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Conector Reto 241">
                <a:extLst>
                  <a:ext uri="{FF2B5EF4-FFF2-40B4-BE49-F238E27FC236}">
                    <a16:creationId xmlns:a16="http://schemas.microsoft.com/office/drawing/2014/main" id="{603D230A-465E-66CE-7A1E-5A6D582422C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Conector Reto 242">
                <a:extLst>
                  <a:ext uri="{FF2B5EF4-FFF2-40B4-BE49-F238E27FC236}">
                    <a16:creationId xmlns:a16="http://schemas.microsoft.com/office/drawing/2014/main" id="{E4259BB5-D864-DA5C-8778-8C8BD8CD9A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Conector Reto 243">
                <a:extLst>
                  <a:ext uri="{FF2B5EF4-FFF2-40B4-BE49-F238E27FC236}">
                    <a16:creationId xmlns:a16="http://schemas.microsoft.com/office/drawing/2014/main" id="{E71E2E23-7DE4-E6D6-CE10-B20ADF105A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Conector Reto 244">
                <a:extLst>
                  <a:ext uri="{FF2B5EF4-FFF2-40B4-BE49-F238E27FC236}">
                    <a16:creationId xmlns:a16="http://schemas.microsoft.com/office/drawing/2014/main" id="{E2911844-39F2-5362-26DB-0DD4B44872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Conector Reto 245">
                <a:extLst>
                  <a:ext uri="{FF2B5EF4-FFF2-40B4-BE49-F238E27FC236}">
                    <a16:creationId xmlns:a16="http://schemas.microsoft.com/office/drawing/2014/main" id="{2668DD69-CD88-8ED3-04EE-BE0C4ECCF29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Conector Reto 246">
                <a:extLst>
                  <a:ext uri="{FF2B5EF4-FFF2-40B4-BE49-F238E27FC236}">
                    <a16:creationId xmlns:a16="http://schemas.microsoft.com/office/drawing/2014/main" id="{1DDABC6F-29DA-0707-9CDC-36880248E26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Conector Reto 247">
                <a:extLst>
                  <a:ext uri="{FF2B5EF4-FFF2-40B4-BE49-F238E27FC236}">
                    <a16:creationId xmlns:a16="http://schemas.microsoft.com/office/drawing/2014/main" id="{ADCBFF0A-9AF7-46E4-524F-2DF29AC9E0F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Conector Reto 248">
                <a:extLst>
                  <a:ext uri="{FF2B5EF4-FFF2-40B4-BE49-F238E27FC236}">
                    <a16:creationId xmlns:a16="http://schemas.microsoft.com/office/drawing/2014/main" id="{6FE8805D-BE7A-33C7-B533-A6C4F7BA20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Conector Reto 249">
                <a:extLst>
                  <a:ext uri="{FF2B5EF4-FFF2-40B4-BE49-F238E27FC236}">
                    <a16:creationId xmlns:a16="http://schemas.microsoft.com/office/drawing/2014/main" id="{25D854FF-6756-29B1-E810-0E5586F823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Conector Reto 250">
                <a:extLst>
                  <a:ext uri="{FF2B5EF4-FFF2-40B4-BE49-F238E27FC236}">
                    <a16:creationId xmlns:a16="http://schemas.microsoft.com/office/drawing/2014/main" id="{DCD9E9DE-376A-5012-DCF7-E9679D3266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Conector Reto 251">
                <a:extLst>
                  <a:ext uri="{FF2B5EF4-FFF2-40B4-BE49-F238E27FC236}">
                    <a16:creationId xmlns:a16="http://schemas.microsoft.com/office/drawing/2014/main" id="{23CCCA43-9F61-0E04-C1D6-2FD2FD1FCD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Conector Reto 252">
                <a:extLst>
                  <a:ext uri="{FF2B5EF4-FFF2-40B4-BE49-F238E27FC236}">
                    <a16:creationId xmlns:a16="http://schemas.microsoft.com/office/drawing/2014/main" id="{C2A0DEA4-BE9D-B59D-9C66-B18D589452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Conector Reto 253">
                <a:extLst>
                  <a:ext uri="{FF2B5EF4-FFF2-40B4-BE49-F238E27FC236}">
                    <a16:creationId xmlns:a16="http://schemas.microsoft.com/office/drawing/2014/main" id="{0C30EA2C-D1E7-E408-57D1-9491046598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Conector Reto 254">
                <a:extLst>
                  <a:ext uri="{FF2B5EF4-FFF2-40B4-BE49-F238E27FC236}">
                    <a16:creationId xmlns:a16="http://schemas.microsoft.com/office/drawing/2014/main" id="{A057D739-B25E-E659-E0CB-C33A84DF2FB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Conector Reto 255">
                <a:extLst>
                  <a:ext uri="{FF2B5EF4-FFF2-40B4-BE49-F238E27FC236}">
                    <a16:creationId xmlns:a16="http://schemas.microsoft.com/office/drawing/2014/main" id="{E12BE79B-ABCE-DD6D-3E0B-D748E80483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" name="Conector Reto 256">
                <a:extLst>
                  <a:ext uri="{FF2B5EF4-FFF2-40B4-BE49-F238E27FC236}">
                    <a16:creationId xmlns:a16="http://schemas.microsoft.com/office/drawing/2014/main" id="{5A2B14B6-4F95-BC25-49B9-E71D93F1FA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Conector Reto 257">
                <a:extLst>
                  <a:ext uri="{FF2B5EF4-FFF2-40B4-BE49-F238E27FC236}">
                    <a16:creationId xmlns:a16="http://schemas.microsoft.com/office/drawing/2014/main" id="{24D8D84C-5D58-EFCE-4A4D-7268F0D017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Conector Reto 258">
                <a:extLst>
                  <a:ext uri="{FF2B5EF4-FFF2-40B4-BE49-F238E27FC236}">
                    <a16:creationId xmlns:a16="http://schemas.microsoft.com/office/drawing/2014/main" id="{3DFEF2B6-5ACB-83D1-FF5E-15E5527E18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61" name="Grupo 260">
            <a:extLst>
              <a:ext uri="{FF2B5EF4-FFF2-40B4-BE49-F238E27FC236}">
                <a16:creationId xmlns:a16="http://schemas.microsoft.com/office/drawing/2014/main" id="{D471EB64-22F8-509D-C68D-77A8DC0CEB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5392608">
            <a:off x="7397406" y="-618857"/>
            <a:ext cx="4915057" cy="4271437"/>
            <a:chOff x="5281603" y="104899"/>
            <a:chExt cx="6910397" cy="6005491"/>
          </a:xfrm>
        </p:grpSpPr>
        <p:sp>
          <p:nvSpPr>
            <p:cNvPr id="262" name="Forma Livre 17">
              <a:extLst>
                <a:ext uri="{FF2B5EF4-FFF2-40B4-BE49-F238E27FC236}">
                  <a16:creationId xmlns:a16="http://schemas.microsoft.com/office/drawing/2014/main" id="{7506431E-CAB7-7E94-4DB4-FC0894453A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grpSp>
          <p:nvGrpSpPr>
            <p:cNvPr id="263" name="Grupo 262">
              <a:extLst>
                <a:ext uri="{FF2B5EF4-FFF2-40B4-BE49-F238E27FC236}">
                  <a16:creationId xmlns:a16="http://schemas.microsoft.com/office/drawing/2014/main" id="{4976BEE7-0A7C-1BF6-82AC-0B466ABEDD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264" name="Conector Reto 263">
                <a:extLst>
                  <a:ext uri="{FF2B5EF4-FFF2-40B4-BE49-F238E27FC236}">
                    <a16:creationId xmlns:a16="http://schemas.microsoft.com/office/drawing/2014/main" id="{9EAFD434-2967-6016-BC2E-DF3E3FBBD2A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Conector Reto 264">
                <a:extLst>
                  <a:ext uri="{FF2B5EF4-FFF2-40B4-BE49-F238E27FC236}">
                    <a16:creationId xmlns:a16="http://schemas.microsoft.com/office/drawing/2014/main" id="{F524C41F-7B94-D910-F6F7-FBE1A68190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6" name="Conector Reto 265">
                <a:extLst>
                  <a:ext uri="{FF2B5EF4-FFF2-40B4-BE49-F238E27FC236}">
                    <a16:creationId xmlns:a16="http://schemas.microsoft.com/office/drawing/2014/main" id="{C0F28899-74B1-96DB-3CDB-6882A29DA7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" name="Conector Reto 266">
                <a:extLst>
                  <a:ext uri="{FF2B5EF4-FFF2-40B4-BE49-F238E27FC236}">
                    <a16:creationId xmlns:a16="http://schemas.microsoft.com/office/drawing/2014/main" id="{296E115A-CA79-653B-6F59-44C57735BEF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Conector Reto 267">
                <a:extLst>
                  <a:ext uri="{FF2B5EF4-FFF2-40B4-BE49-F238E27FC236}">
                    <a16:creationId xmlns:a16="http://schemas.microsoft.com/office/drawing/2014/main" id="{C66D3B22-7C32-4DDE-2D24-5598993EA4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Conector Reto 268">
                <a:extLst>
                  <a:ext uri="{FF2B5EF4-FFF2-40B4-BE49-F238E27FC236}">
                    <a16:creationId xmlns:a16="http://schemas.microsoft.com/office/drawing/2014/main" id="{54E544C4-84BA-4346-9608-BC3C5F07196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Conector Reto 269">
                <a:extLst>
                  <a:ext uri="{FF2B5EF4-FFF2-40B4-BE49-F238E27FC236}">
                    <a16:creationId xmlns:a16="http://schemas.microsoft.com/office/drawing/2014/main" id="{B92E8BB4-7261-0F50-D3E7-ED2B93497D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Conector Reto 270">
                <a:extLst>
                  <a:ext uri="{FF2B5EF4-FFF2-40B4-BE49-F238E27FC236}">
                    <a16:creationId xmlns:a16="http://schemas.microsoft.com/office/drawing/2014/main" id="{08B9C2C2-D167-D642-5715-B5084DDE05C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Conector Reto 271">
                <a:extLst>
                  <a:ext uri="{FF2B5EF4-FFF2-40B4-BE49-F238E27FC236}">
                    <a16:creationId xmlns:a16="http://schemas.microsoft.com/office/drawing/2014/main" id="{B3C96003-52FA-A46A-3A09-C4DECAF19E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Conector Reto 272">
                <a:extLst>
                  <a:ext uri="{FF2B5EF4-FFF2-40B4-BE49-F238E27FC236}">
                    <a16:creationId xmlns:a16="http://schemas.microsoft.com/office/drawing/2014/main" id="{DCEEF485-4EDC-C1C3-CFFD-064A5E1965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Conector Reto 273">
                <a:extLst>
                  <a:ext uri="{FF2B5EF4-FFF2-40B4-BE49-F238E27FC236}">
                    <a16:creationId xmlns:a16="http://schemas.microsoft.com/office/drawing/2014/main" id="{D5E9B0EC-04E3-A15D-4CFC-070E37AC00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Conector Reto 274">
                <a:extLst>
                  <a:ext uri="{FF2B5EF4-FFF2-40B4-BE49-F238E27FC236}">
                    <a16:creationId xmlns:a16="http://schemas.microsoft.com/office/drawing/2014/main" id="{C4A20438-FB5D-3BBE-8699-9CFD2AEA86D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" name="Conector Reto 275">
                <a:extLst>
                  <a:ext uri="{FF2B5EF4-FFF2-40B4-BE49-F238E27FC236}">
                    <a16:creationId xmlns:a16="http://schemas.microsoft.com/office/drawing/2014/main" id="{61416A5A-E6FB-1F8F-E90E-CD01F831EC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Conector Reto 276">
                <a:extLst>
                  <a:ext uri="{FF2B5EF4-FFF2-40B4-BE49-F238E27FC236}">
                    <a16:creationId xmlns:a16="http://schemas.microsoft.com/office/drawing/2014/main" id="{536B7886-6A3D-0420-78F6-0456E94B7BE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Conector Reto 277">
                <a:extLst>
                  <a:ext uri="{FF2B5EF4-FFF2-40B4-BE49-F238E27FC236}">
                    <a16:creationId xmlns:a16="http://schemas.microsoft.com/office/drawing/2014/main" id="{B34888F3-297A-0B1B-42A3-351064E764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Conector Reto 278">
                <a:extLst>
                  <a:ext uri="{FF2B5EF4-FFF2-40B4-BE49-F238E27FC236}">
                    <a16:creationId xmlns:a16="http://schemas.microsoft.com/office/drawing/2014/main" id="{7A2A8505-ABD1-C42F-63E8-13E1E2E706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Conector Reto 279">
                <a:extLst>
                  <a:ext uri="{FF2B5EF4-FFF2-40B4-BE49-F238E27FC236}">
                    <a16:creationId xmlns:a16="http://schemas.microsoft.com/office/drawing/2014/main" id="{A32D1B79-933D-BB09-0791-AE25B1677F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Conector Reto 280">
                <a:extLst>
                  <a:ext uri="{FF2B5EF4-FFF2-40B4-BE49-F238E27FC236}">
                    <a16:creationId xmlns:a16="http://schemas.microsoft.com/office/drawing/2014/main" id="{0287305C-97D0-6DB2-0D0D-38123299A16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Conector Reto 281">
                <a:extLst>
                  <a:ext uri="{FF2B5EF4-FFF2-40B4-BE49-F238E27FC236}">
                    <a16:creationId xmlns:a16="http://schemas.microsoft.com/office/drawing/2014/main" id="{420EFFBC-8723-6EEA-BA04-C38ECDD2AD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3" name="Conector Reto 282">
                <a:extLst>
                  <a:ext uri="{FF2B5EF4-FFF2-40B4-BE49-F238E27FC236}">
                    <a16:creationId xmlns:a16="http://schemas.microsoft.com/office/drawing/2014/main" id="{53F31AD0-DC8E-C7D3-A6A2-3AACF4D2994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Conector Reto 283">
                <a:extLst>
                  <a:ext uri="{FF2B5EF4-FFF2-40B4-BE49-F238E27FC236}">
                    <a16:creationId xmlns:a16="http://schemas.microsoft.com/office/drawing/2014/main" id="{63431469-E678-7FB5-ABA9-A321DB7107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Conector Reto 284">
                <a:extLst>
                  <a:ext uri="{FF2B5EF4-FFF2-40B4-BE49-F238E27FC236}">
                    <a16:creationId xmlns:a16="http://schemas.microsoft.com/office/drawing/2014/main" id="{EB897393-F1CD-1C0C-736A-756D49E5C4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Conector Reto 285">
                <a:extLst>
                  <a:ext uri="{FF2B5EF4-FFF2-40B4-BE49-F238E27FC236}">
                    <a16:creationId xmlns:a16="http://schemas.microsoft.com/office/drawing/2014/main" id="{7293253B-89AA-FD37-9691-2E989FB979B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Conector Reto 286">
                <a:extLst>
                  <a:ext uri="{FF2B5EF4-FFF2-40B4-BE49-F238E27FC236}">
                    <a16:creationId xmlns:a16="http://schemas.microsoft.com/office/drawing/2014/main" id="{67BF9DEC-DB01-B4BC-8459-62386874E0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Conector Reto 287">
                <a:extLst>
                  <a:ext uri="{FF2B5EF4-FFF2-40B4-BE49-F238E27FC236}">
                    <a16:creationId xmlns:a16="http://schemas.microsoft.com/office/drawing/2014/main" id="{52E1B0F5-038B-E35F-7A04-A9634440162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Conector Reto 288">
                <a:extLst>
                  <a:ext uri="{FF2B5EF4-FFF2-40B4-BE49-F238E27FC236}">
                    <a16:creationId xmlns:a16="http://schemas.microsoft.com/office/drawing/2014/main" id="{76493B57-BBFA-C70B-F2FF-E69A24B7B84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0" name="Conector Reto 289">
                <a:extLst>
                  <a:ext uri="{FF2B5EF4-FFF2-40B4-BE49-F238E27FC236}">
                    <a16:creationId xmlns:a16="http://schemas.microsoft.com/office/drawing/2014/main" id="{844908C7-57CF-AD23-85CD-EFB17AB3791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Conector Reto 290">
                <a:extLst>
                  <a:ext uri="{FF2B5EF4-FFF2-40B4-BE49-F238E27FC236}">
                    <a16:creationId xmlns:a16="http://schemas.microsoft.com/office/drawing/2014/main" id="{887885C8-648E-8148-0A22-988E0CF980C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Conector Reto 291">
                <a:extLst>
                  <a:ext uri="{FF2B5EF4-FFF2-40B4-BE49-F238E27FC236}">
                    <a16:creationId xmlns:a16="http://schemas.microsoft.com/office/drawing/2014/main" id="{1E1B7681-141B-C372-5706-F36DB5521B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Conector Reto 292">
                <a:extLst>
                  <a:ext uri="{FF2B5EF4-FFF2-40B4-BE49-F238E27FC236}">
                    <a16:creationId xmlns:a16="http://schemas.microsoft.com/office/drawing/2014/main" id="{F272047C-6EC9-3266-A3A4-A80A4E75617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Conector Reto 293">
                <a:extLst>
                  <a:ext uri="{FF2B5EF4-FFF2-40B4-BE49-F238E27FC236}">
                    <a16:creationId xmlns:a16="http://schemas.microsoft.com/office/drawing/2014/main" id="{B26683AB-3664-4FA5-44CE-C38B6AEBBC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Conector Reto 294">
                <a:extLst>
                  <a:ext uri="{FF2B5EF4-FFF2-40B4-BE49-F238E27FC236}">
                    <a16:creationId xmlns:a16="http://schemas.microsoft.com/office/drawing/2014/main" id="{C0009BD3-8E47-0260-2BD2-448A6C06D9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Conector Reto 295">
                <a:extLst>
                  <a:ext uri="{FF2B5EF4-FFF2-40B4-BE49-F238E27FC236}">
                    <a16:creationId xmlns:a16="http://schemas.microsoft.com/office/drawing/2014/main" id="{3DCA78FF-0452-78BC-5CCF-9BABFD2C81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" name="Conector Reto 296">
                <a:extLst>
                  <a:ext uri="{FF2B5EF4-FFF2-40B4-BE49-F238E27FC236}">
                    <a16:creationId xmlns:a16="http://schemas.microsoft.com/office/drawing/2014/main" id="{B0C0FDF1-B3B0-CBE6-6EDF-84B1A78B22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Conector Reto 297">
                <a:extLst>
                  <a:ext uri="{FF2B5EF4-FFF2-40B4-BE49-F238E27FC236}">
                    <a16:creationId xmlns:a16="http://schemas.microsoft.com/office/drawing/2014/main" id="{2E037F23-6680-B379-A297-D854984713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Conector Reto 298">
                <a:extLst>
                  <a:ext uri="{FF2B5EF4-FFF2-40B4-BE49-F238E27FC236}">
                    <a16:creationId xmlns:a16="http://schemas.microsoft.com/office/drawing/2014/main" id="{81673D2A-4C7A-3FEE-B464-56A1BEA555B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Conector Reto 299">
                <a:extLst>
                  <a:ext uri="{FF2B5EF4-FFF2-40B4-BE49-F238E27FC236}">
                    <a16:creationId xmlns:a16="http://schemas.microsoft.com/office/drawing/2014/main" id="{FCDDC55F-004A-7CE7-1ABF-52053AD00C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Conector Reto 300">
                <a:extLst>
                  <a:ext uri="{FF2B5EF4-FFF2-40B4-BE49-F238E27FC236}">
                    <a16:creationId xmlns:a16="http://schemas.microsoft.com/office/drawing/2014/main" id="{E45F0EEA-DA33-B5C6-EAAA-346ABE373B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2" name="Conector Reto 301">
                <a:extLst>
                  <a:ext uri="{FF2B5EF4-FFF2-40B4-BE49-F238E27FC236}">
                    <a16:creationId xmlns:a16="http://schemas.microsoft.com/office/drawing/2014/main" id="{9C7D3D75-D767-8DBF-60B1-99C57968DDE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3" name="Conector Reto 302">
                <a:extLst>
                  <a:ext uri="{FF2B5EF4-FFF2-40B4-BE49-F238E27FC236}">
                    <a16:creationId xmlns:a16="http://schemas.microsoft.com/office/drawing/2014/main" id="{B9C96168-14C6-1F62-8A30-FB087202EFD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4" name="Conector Reto 303">
                <a:extLst>
                  <a:ext uri="{FF2B5EF4-FFF2-40B4-BE49-F238E27FC236}">
                    <a16:creationId xmlns:a16="http://schemas.microsoft.com/office/drawing/2014/main" id="{3282BEDC-D2D3-666F-56BD-63658F5279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5" name="Conector Reto 304">
                <a:extLst>
                  <a:ext uri="{FF2B5EF4-FFF2-40B4-BE49-F238E27FC236}">
                    <a16:creationId xmlns:a16="http://schemas.microsoft.com/office/drawing/2014/main" id="{E7C67E6E-3E4B-E287-FC5D-A9A486A6DC2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6" name="Conector Reto 305">
                <a:extLst>
                  <a:ext uri="{FF2B5EF4-FFF2-40B4-BE49-F238E27FC236}">
                    <a16:creationId xmlns:a16="http://schemas.microsoft.com/office/drawing/2014/main" id="{07784AA3-0AF1-A6E2-4EF6-D13EF23770F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" name="Conector Reto 306">
                <a:extLst>
                  <a:ext uri="{FF2B5EF4-FFF2-40B4-BE49-F238E27FC236}">
                    <a16:creationId xmlns:a16="http://schemas.microsoft.com/office/drawing/2014/main" id="{0AB4B353-7A64-E824-8512-049FBBE54A3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" name="Conector Reto 307">
                <a:extLst>
                  <a:ext uri="{FF2B5EF4-FFF2-40B4-BE49-F238E27FC236}">
                    <a16:creationId xmlns:a16="http://schemas.microsoft.com/office/drawing/2014/main" id="{500F936F-A0AA-9647-C966-B0BB991CBE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Conector Reto 308">
                <a:extLst>
                  <a:ext uri="{FF2B5EF4-FFF2-40B4-BE49-F238E27FC236}">
                    <a16:creationId xmlns:a16="http://schemas.microsoft.com/office/drawing/2014/main" id="{C41BB620-904C-F1D2-075B-A7E606261C3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" name="Conector Reto 309">
                <a:extLst>
                  <a:ext uri="{FF2B5EF4-FFF2-40B4-BE49-F238E27FC236}">
                    <a16:creationId xmlns:a16="http://schemas.microsoft.com/office/drawing/2014/main" id="{05546097-AB5F-993B-9BEB-4BA3132859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" name="Conector Reto 310">
                <a:extLst>
                  <a:ext uri="{FF2B5EF4-FFF2-40B4-BE49-F238E27FC236}">
                    <a16:creationId xmlns:a16="http://schemas.microsoft.com/office/drawing/2014/main" id="{E6A1479F-B741-7C00-1557-E15F4F1D8E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Conector Reto 311">
                <a:extLst>
                  <a:ext uri="{FF2B5EF4-FFF2-40B4-BE49-F238E27FC236}">
                    <a16:creationId xmlns:a16="http://schemas.microsoft.com/office/drawing/2014/main" id="{5166164F-2368-D8C4-3AF9-20E971CD73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Conector Reto 312">
                <a:extLst>
                  <a:ext uri="{FF2B5EF4-FFF2-40B4-BE49-F238E27FC236}">
                    <a16:creationId xmlns:a16="http://schemas.microsoft.com/office/drawing/2014/main" id="{9D08E4B2-4481-CFCE-9338-4C3EA2CDAE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" name="Conector Reto 313">
                <a:extLst>
                  <a:ext uri="{FF2B5EF4-FFF2-40B4-BE49-F238E27FC236}">
                    <a16:creationId xmlns:a16="http://schemas.microsoft.com/office/drawing/2014/main" id="{2E3E2D6D-E773-F356-1E6D-3AFF40EF5C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" name="Conector Reto 314">
                <a:extLst>
                  <a:ext uri="{FF2B5EF4-FFF2-40B4-BE49-F238E27FC236}">
                    <a16:creationId xmlns:a16="http://schemas.microsoft.com/office/drawing/2014/main" id="{13EC1435-F919-6722-5921-F0193CEE9B9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" name="Conector Reto 315">
                <a:extLst>
                  <a:ext uri="{FF2B5EF4-FFF2-40B4-BE49-F238E27FC236}">
                    <a16:creationId xmlns:a16="http://schemas.microsoft.com/office/drawing/2014/main" id="{1A0F7C7F-DD22-CD46-FB18-187FE06AD1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" name="Conector Reto 316">
                <a:extLst>
                  <a:ext uri="{FF2B5EF4-FFF2-40B4-BE49-F238E27FC236}">
                    <a16:creationId xmlns:a16="http://schemas.microsoft.com/office/drawing/2014/main" id="{35276AA2-A5F6-C13C-F25E-799A5D6F8E3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" name="Conector Reto 317">
                <a:extLst>
                  <a:ext uri="{FF2B5EF4-FFF2-40B4-BE49-F238E27FC236}">
                    <a16:creationId xmlns:a16="http://schemas.microsoft.com/office/drawing/2014/main" id="{5695814C-8E99-86D6-AEE7-25253B0F54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" name="Conector Reto 318">
                <a:extLst>
                  <a:ext uri="{FF2B5EF4-FFF2-40B4-BE49-F238E27FC236}">
                    <a16:creationId xmlns:a16="http://schemas.microsoft.com/office/drawing/2014/main" id="{EA185F26-3E4A-32D8-5CD6-2FF4620C855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" name="Conector Reto 319">
                <a:extLst>
                  <a:ext uri="{FF2B5EF4-FFF2-40B4-BE49-F238E27FC236}">
                    <a16:creationId xmlns:a16="http://schemas.microsoft.com/office/drawing/2014/main" id="{55C1C5BB-2650-5502-C2FD-331BC8AD1A5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" name="Conector Reto 320">
                <a:extLst>
                  <a:ext uri="{FF2B5EF4-FFF2-40B4-BE49-F238E27FC236}">
                    <a16:creationId xmlns:a16="http://schemas.microsoft.com/office/drawing/2014/main" id="{AB322613-4246-F0D5-0F8D-3721B96393C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Conector Reto 321">
                <a:extLst>
                  <a:ext uri="{FF2B5EF4-FFF2-40B4-BE49-F238E27FC236}">
                    <a16:creationId xmlns:a16="http://schemas.microsoft.com/office/drawing/2014/main" id="{A06441BB-1E8E-D184-144A-2C3F390B93C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" name="Conector Reto 322">
                <a:extLst>
                  <a:ext uri="{FF2B5EF4-FFF2-40B4-BE49-F238E27FC236}">
                    <a16:creationId xmlns:a16="http://schemas.microsoft.com/office/drawing/2014/main" id="{5B8671E9-EB7C-F8A1-83E3-63E89A930E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" name="Conector Reto 323">
                <a:extLst>
                  <a:ext uri="{FF2B5EF4-FFF2-40B4-BE49-F238E27FC236}">
                    <a16:creationId xmlns:a16="http://schemas.microsoft.com/office/drawing/2014/main" id="{C9086753-65D3-A0FB-F28B-8B238E5AB4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" name="Conector Reto 324">
                <a:extLst>
                  <a:ext uri="{FF2B5EF4-FFF2-40B4-BE49-F238E27FC236}">
                    <a16:creationId xmlns:a16="http://schemas.microsoft.com/office/drawing/2014/main" id="{61AE9C89-70BA-81F4-0F1B-614E87CFD59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" name="Conector Reto 325">
                <a:extLst>
                  <a:ext uri="{FF2B5EF4-FFF2-40B4-BE49-F238E27FC236}">
                    <a16:creationId xmlns:a16="http://schemas.microsoft.com/office/drawing/2014/main" id="{B827330E-E8BE-DCC7-571C-C9E23FF8B8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" name="Conector Reto 326">
                <a:extLst>
                  <a:ext uri="{FF2B5EF4-FFF2-40B4-BE49-F238E27FC236}">
                    <a16:creationId xmlns:a16="http://schemas.microsoft.com/office/drawing/2014/main" id="{5AAC30EB-8151-F04D-96A6-B9584E1482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" name="Conector Reto 327">
                <a:extLst>
                  <a:ext uri="{FF2B5EF4-FFF2-40B4-BE49-F238E27FC236}">
                    <a16:creationId xmlns:a16="http://schemas.microsoft.com/office/drawing/2014/main" id="{E212C8C7-1614-A4C9-491F-6ABA540A143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Conector Reto 328">
                <a:extLst>
                  <a:ext uri="{FF2B5EF4-FFF2-40B4-BE49-F238E27FC236}">
                    <a16:creationId xmlns:a16="http://schemas.microsoft.com/office/drawing/2014/main" id="{B985EF8E-1BA4-0351-3BCC-7ED6B9EF72B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" name="Conector Reto 329">
                <a:extLst>
                  <a:ext uri="{FF2B5EF4-FFF2-40B4-BE49-F238E27FC236}">
                    <a16:creationId xmlns:a16="http://schemas.microsoft.com/office/drawing/2014/main" id="{977C2E15-F8D9-A791-5392-A6BD66887F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" name="Conector Reto 330">
                <a:extLst>
                  <a:ext uri="{FF2B5EF4-FFF2-40B4-BE49-F238E27FC236}">
                    <a16:creationId xmlns:a16="http://schemas.microsoft.com/office/drawing/2014/main" id="{5C4E5739-4995-89E1-74CE-7CA4D8655F5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" name="Conector Reto 331">
                <a:extLst>
                  <a:ext uri="{FF2B5EF4-FFF2-40B4-BE49-F238E27FC236}">
                    <a16:creationId xmlns:a16="http://schemas.microsoft.com/office/drawing/2014/main" id="{2DF4D0AE-2AA3-395A-062C-A9E05E7B78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" name="Conector Reto 332">
                <a:extLst>
                  <a:ext uri="{FF2B5EF4-FFF2-40B4-BE49-F238E27FC236}">
                    <a16:creationId xmlns:a16="http://schemas.microsoft.com/office/drawing/2014/main" id="{EA70E37D-1AFB-2EE2-E298-10D8A7F71C1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4" name="Conector Reto 333">
                <a:extLst>
                  <a:ext uri="{FF2B5EF4-FFF2-40B4-BE49-F238E27FC236}">
                    <a16:creationId xmlns:a16="http://schemas.microsoft.com/office/drawing/2014/main" id="{1C80B3E6-0801-802E-4432-9AA06C7FC1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5" name="Conector Reto 334">
                <a:extLst>
                  <a:ext uri="{FF2B5EF4-FFF2-40B4-BE49-F238E27FC236}">
                    <a16:creationId xmlns:a16="http://schemas.microsoft.com/office/drawing/2014/main" id="{C4A814C7-EB74-BC9B-C466-46DC79FA20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6" name="Conector Reto 335">
                <a:extLst>
                  <a:ext uri="{FF2B5EF4-FFF2-40B4-BE49-F238E27FC236}">
                    <a16:creationId xmlns:a16="http://schemas.microsoft.com/office/drawing/2014/main" id="{01ED211B-BDCB-880F-F957-84A9CB1EEF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7" name="Conector Reto 336">
                <a:extLst>
                  <a:ext uri="{FF2B5EF4-FFF2-40B4-BE49-F238E27FC236}">
                    <a16:creationId xmlns:a16="http://schemas.microsoft.com/office/drawing/2014/main" id="{2246A684-F24B-A2CE-B162-D2234BF38D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" name="Conector Reto 337">
                <a:extLst>
                  <a:ext uri="{FF2B5EF4-FFF2-40B4-BE49-F238E27FC236}">
                    <a16:creationId xmlns:a16="http://schemas.microsoft.com/office/drawing/2014/main" id="{378BFD69-F765-D805-08DA-C9AEE29C46E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9" name="Conector Reto 338">
                <a:extLst>
                  <a:ext uri="{FF2B5EF4-FFF2-40B4-BE49-F238E27FC236}">
                    <a16:creationId xmlns:a16="http://schemas.microsoft.com/office/drawing/2014/main" id="{CA59E170-DCD0-FF0E-64A1-48E031A75DC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0" name="Conector Reto 339">
                <a:extLst>
                  <a:ext uri="{FF2B5EF4-FFF2-40B4-BE49-F238E27FC236}">
                    <a16:creationId xmlns:a16="http://schemas.microsoft.com/office/drawing/2014/main" id="{7B56D8B4-D70C-5452-936F-D0A09EF4E3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1" name="Conector Reto 340">
                <a:extLst>
                  <a:ext uri="{FF2B5EF4-FFF2-40B4-BE49-F238E27FC236}">
                    <a16:creationId xmlns:a16="http://schemas.microsoft.com/office/drawing/2014/main" id="{5A6BE28A-03D5-933B-F432-7304CB2786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7" name="Imagem 6" descr="imagem abstrata de pontos de luz">
            <a:extLst>
              <a:ext uri="{FF2B5EF4-FFF2-40B4-BE49-F238E27FC236}">
                <a16:creationId xmlns:a16="http://schemas.microsoft.com/office/drawing/2014/main" id="{A8C8E85D-1F65-1CA3-018C-42A59CD4006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268" r="4773" b="-1"/>
          <a:stretch/>
        </p:blipFill>
        <p:spPr>
          <a:xfrm>
            <a:off x="8055588" y="-3863"/>
            <a:ext cx="4132754" cy="3445946"/>
          </a:xfrm>
          <a:custGeom>
            <a:avLst/>
            <a:gdLst>
              <a:gd name="connsiteX0" fmla="*/ 303228 w 4638368"/>
              <a:gd name="connsiteY0" fmla="*/ 0 h 3867534"/>
              <a:gd name="connsiteX1" fmla="*/ 4638368 w 4638368"/>
              <a:gd name="connsiteY1" fmla="*/ 0 h 3867534"/>
              <a:gd name="connsiteX2" fmla="*/ 4638368 w 4638368"/>
              <a:gd name="connsiteY2" fmla="*/ 2952747 h 3867534"/>
              <a:gd name="connsiteX3" fmla="*/ 4585825 w 4638368"/>
              <a:gd name="connsiteY3" fmla="*/ 3013864 h 3867534"/>
              <a:gd name="connsiteX4" fmla="*/ 2641346 w 4638368"/>
              <a:gd name="connsiteY4" fmla="*/ 3867534 h 3867534"/>
              <a:gd name="connsiteX5" fmla="*/ 0 w 4638368"/>
              <a:gd name="connsiteY5" fmla="*/ 1226188 h 3867534"/>
              <a:gd name="connsiteX6" fmla="*/ 260466 w 4638368"/>
              <a:gd name="connsiteY6" fmla="*/ 81056 h 3867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38368" h="3867534">
                <a:moveTo>
                  <a:pt x="303228" y="0"/>
                </a:moveTo>
                <a:lnTo>
                  <a:pt x="4638368" y="0"/>
                </a:lnTo>
                <a:lnTo>
                  <a:pt x="4638368" y="2952747"/>
                </a:lnTo>
                <a:lnTo>
                  <a:pt x="4585825" y="3013864"/>
                </a:lnTo>
                <a:cubicBezTo>
                  <a:pt x="4103088" y="3538671"/>
                  <a:pt x="3410622" y="3867534"/>
                  <a:pt x="2641346" y="3867534"/>
                </a:cubicBezTo>
                <a:cubicBezTo>
                  <a:pt x="1182571" y="3867534"/>
                  <a:pt x="0" y="2684963"/>
                  <a:pt x="0" y="1226188"/>
                </a:cubicBezTo>
                <a:cubicBezTo>
                  <a:pt x="0" y="815907"/>
                  <a:pt x="93544" y="427475"/>
                  <a:pt x="260466" y="81056"/>
                </a:cubicBezTo>
                <a:close/>
              </a:path>
            </a:pathLst>
          </a:custGeom>
        </p:spPr>
      </p:pic>
      <p:sp>
        <p:nvSpPr>
          <p:cNvPr id="8" name="Espaço Reservado para Conteúdo 7">
            <a:extLst>
              <a:ext uri="{FF2B5EF4-FFF2-40B4-BE49-F238E27FC236}">
                <a16:creationId xmlns:a16="http://schemas.microsoft.com/office/drawing/2014/main" id="{7887985B-ADED-2374-DBAC-AF9AA98419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6255" y="705525"/>
            <a:ext cx="7377987" cy="5926566"/>
          </a:xfrm>
        </p:spPr>
        <p:txBody>
          <a:bodyPr>
            <a:normAutofit/>
          </a:bodyPr>
          <a:lstStyle/>
          <a:p>
            <a:r>
              <a:rPr lang="pt-BR" sz="2400" dirty="0"/>
              <a:t>Orientações para a Entrega</a:t>
            </a:r>
          </a:p>
          <a:p>
            <a:r>
              <a:rPr lang="pt-BR" sz="2400" dirty="0"/>
              <a:t>✅ Passo 1: Descreva um esboço do que será necessário para construir o código, listando variáveis e ações.</a:t>
            </a:r>
          </a:p>
          <a:p>
            <a:r>
              <a:rPr lang="pt-BR" sz="2400" dirty="0"/>
              <a:t>✅ Passo 2: Organize a lógica em um fluxo de decisão utilizando </a:t>
            </a:r>
            <a:r>
              <a:rPr lang="pt-BR" sz="2400" dirty="0" err="1"/>
              <a:t>if</a:t>
            </a:r>
            <a:r>
              <a:rPr lang="pt-BR" sz="2400" dirty="0"/>
              <a:t>, </a:t>
            </a:r>
            <a:r>
              <a:rPr lang="pt-BR" sz="2400" dirty="0" err="1"/>
              <a:t>elif</a:t>
            </a:r>
            <a:r>
              <a:rPr lang="pt-BR" sz="2400" dirty="0"/>
              <a:t>, e </a:t>
            </a:r>
            <a:r>
              <a:rPr lang="pt-BR" sz="2400" dirty="0" err="1"/>
              <a:t>else</a:t>
            </a:r>
            <a:r>
              <a:rPr lang="pt-BR" sz="2400" dirty="0"/>
              <a:t>.</a:t>
            </a:r>
          </a:p>
          <a:p>
            <a:r>
              <a:rPr lang="pt-BR" sz="2400" dirty="0"/>
              <a:t>✅ Passo 3: Monte um pseudocódigo estruturando a sequência e as condições.</a:t>
            </a:r>
          </a:p>
          <a:p>
            <a:r>
              <a:rPr lang="pt-BR" sz="2400" dirty="0"/>
              <a:t>✅ Passo 4: Envie a entrega pelo AVA, no formato de e-mail de resposta, explicando o conceito da estrutura composta e incluindo seu pseudocódigo como exemplo.</a:t>
            </a:r>
          </a:p>
        </p:txBody>
      </p:sp>
    </p:spTree>
    <p:extLst>
      <p:ext uri="{BB962C8B-B14F-4D97-AF65-F5344CB8AC3E}">
        <p14:creationId xmlns:p14="http://schemas.microsoft.com/office/powerpoint/2010/main" val="40165124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0D4800F-7B02-82C6-1DCC-94BA18C153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0DCEC8-A5D3-AC63-C7B4-2CA46F0344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172" y="21150"/>
            <a:ext cx="6414886" cy="1648261"/>
          </a:xfrm>
        </p:spPr>
        <p:txBody>
          <a:bodyPr rtlCol="0">
            <a:normAutofit/>
          </a:bodyPr>
          <a:lstStyle/>
          <a:p>
            <a:pPr rtl="0"/>
            <a:r>
              <a:rPr lang="pt-BR" b="1" dirty="0"/>
              <a:t>Tarefa para dia 24/03/2025</a:t>
            </a:r>
            <a:br>
              <a:rPr lang="pt-BR" b="1" dirty="0"/>
            </a:br>
            <a:r>
              <a:rPr lang="pt-BR" b="1" dirty="0"/>
              <a:t>Dica em código</a:t>
            </a:r>
            <a:endParaRPr lang="pt-BR" dirty="0"/>
          </a:p>
        </p:txBody>
      </p:sp>
      <p:pic>
        <p:nvPicPr>
          <p:cNvPr id="4" name="Imagem 3" descr="satélite no céu noturno">
            <a:extLst>
              <a:ext uri="{FF2B5EF4-FFF2-40B4-BE49-F238E27FC236}">
                <a16:creationId xmlns:a16="http://schemas.microsoft.com/office/drawing/2014/main" id="{07C02FA8-B4EB-0F8A-EEA2-ABA257C1890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611" r="16027" b="1"/>
          <a:stretch/>
        </p:blipFill>
        <p:spPr>
          <a:xfrm>
            <a:off x="8888133" y="4144246"/>
            <a:ext cx="3302966" cy="2717299"/>
          </a:xfrm>
          <a:custGeom>
            <a:avLst/>
            <a:gdLst>
              <a:gd name="connsiteX0" fmla="*/ 1663658 w 3039855"/>
              <a:gd name="connsiteY0" fmla="*/ 0 h 2500842"/>
              <a:gd name="connsiteX1" fmla="*/ 2947417 w 3039855"/>
              <a:gd name="connsiteY1" fmla="*/ 605417 h 2500842"/>
              <a:gd name="connsiteX2" fmla="*/ 3039855 w 3039855"/>
              <a:gd name="connsiteY2" fmla="*/ 729032 h 2500842"/>
              <a:gd name="connsiteX3" fmla="*/ 3039855 w 3039855"/>
              <a:gd name="connsiteY3" fmla="*/ 2500842 h 2500842"/>
              <a:gd name="connsiteX4" fmla="*/ 226952 w 3039855"/>
              <a:gd name="connsiteY4" fmla="*/ 2500842 h 2500842"/>
              <a:gd name="connsiteX5" fmla="*/ 155401 w 3039855"/>
              <a:gd name="connsiteY5" fmla="*/ 2366679 h 2500842"/>
              <a:gd name="connsiteX6" fmla="*/ 0 w 3039855"/>
              <a:gd name="connsiteY6" fmla="*/ 1663658 h 2500842"/>
              <a:gd name="connsiteX7" fmla="*/ 1663658 w 3039855"/>
              <a:gd name="connsiteY7" fmla="*/ 0 h 2500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39855" h="2500842">
                <a:moveTo>
                  <a:pt x="1663658" y="0"/>
                </a:moveTo>
                <a:cubicBezTo>
                  <a:pt x="2180490" y="0"/>
                  <a:pt x="2642278" y="235674"/>
                  <a:pt x="2947417" y="605417"/>
                </a:cubicBezTo>
                <a:lnTo>
                  <a:pt x="3039855" y="729032"/>
                </a:lnTo>
                <a:lnTo>
                  <a:pt x="3039855" y="2500842"/>
                </a:lnTo>
                <a:lnTo>
                  <a:pt x="226952" y="2500842"/>
                </a:lnTo>
                <a:lnTo>
                  <a:pt x="155401" y="2366679"/>
                </a:lnTo>
                <a:cubicBezTo>
                  <a:pt x="55691" y="2153127"/>
                  <a:pt x="0" y="1914896"/>
                  <a:pt x="0" y="1663658"/>
                </a:cubicBezTo>
                <a:cubicBezTo>
                  <a:pt x="0" y="744845"/>
                  <a:pt x="744845" y="0"/>
                  <a:pt x="1663658" y="0"/>
                </a:cubicBezTo>
                <a:close/>
              </a:path>
            </a:pathLst>
          </a:custGeom>
        </p:spPr>
      </p:pic>
      <p:grpSp>
        <p:nvGrpSpPr>
          <p:cNvPr id="179" name="Grupo 178">
            <a:extLst>
              <a:ext uri="{FF2B5EF4-FFF2-40B4-BE49-F238E27FC236}">
                <a16:creationId xmlns:a16="http://schemas.microsoft.com/office/drawing/2014/main" id="{AF39DF43-5F68-08E0-D599-843226123A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21267604">
            <a:off x="8565602" y="3905595"/>
            <a:ext cx="3639934" cy="3163289"/>
            <a:chOff x="5281603" y="104899"/>
            <a:chExt cx="6910397" cy="6005491"/>
          </a:xfrm>
        </p:grpSpPr>
        <p:sp>
          <p:nvSpPr>
            <p:cNvPr id="180" name="Forma Livre 98">
              <a:extLst>
                <a:ext uri="{FF2B5EF4-FFF2-40B4-BE49-F238E27FC236}">
                  <a16:creationId xmlns:a16="http://schemas.microsoft.com/office/drawing/2014/main" id="{8D3816BB-E68C-6292-F14B-25EE90F3D9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grpSp>
          <p:nvGrpSpPr>
            <p:cNvPr id="181" name="Grupo 180">
              <a:extLst>
                <a:ext uri="{FF2B5EF4-FFF2-40B4-BE49-F238E27FC236}">
                  <a16:creationId xmlns:a16="http://schemas.microsoft.com/office/drawing/2014/main" id="{0A992531-2526-135A-9E8E-E64410B24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182" name="Conector Reto 181">
                <a:extLst>
                  <a:ext uri="{FF2B5EF4-FFF2-40B4-BE49-F238E27FC236}">
                    <a16:creationId xmlns:a16="http://schemas.microsoft.com/office/drawing/2014/main" id="{BEA2C4E8-A1BC-B1A6-DE84-92B6875302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Conector Reto 182">
                <a:extLst>
                  <a:ext uri="{FF2B5EF4-FFF2-40B4-BE49-F238E27FC236}">
                    <a16:creationId xmlns:a16="http://schemas.microsoft.com/office/drawing/2014/main" id="{CDDBD0D8-BDD5-992D-6EA0-8A752C5E20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Conector Reto 183">
                <a:extLst>
                  <a:ext uri="{FF2B5EF4-FFF2-40B4-BE49-F238E27FC236}">
                    <a16:creationId xmlns:a16="http://schemas.microsoft.com/office/drawing/2014/main" id="{CA238EF1-9B17-0E74-D69C-4F8128FED17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Conector Reto 184">
                <a:extLst>
                  <a:ext uri="{FF2B5EF4-FFF2-40B4-BE49-F238E27FC236}">
                    <a16:creationId xmlns:a16="http://schemas.microsoft.com/office/drawing/2014/main" id="{D55AF191-8675-9FE1-C1E0-575ABAFE68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Conector Reto 185">
                <a:extLst>
                  <a:ext uri="{FF2B5EF4-FFF2-40B4-BE49-F238E27FC236}">
                    <a16:creationId xmlns:a16="http://schemas.microsoft.com/office/drawing/2014/main" id="{5C19DBDD-D2CF-C6E4-ABEF-7C6AE1C82CF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Conector Reto 186">
                <a:extLst>
                  <a:ext uri="{FF2B5EF4-FFF2-40B4-BE49-F238E27FC236}">
                    <a16:creationId xmlns:a16="http://schemas.microsoft.com/office/drawing/2014/main" id="{A5ADC631-B3BC-C857-A896-1627857BAA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Conector Reto 187">
                <a:extLst>
                  <a:ext uri="{FF2B5EF4-FFF2-40B4-BE49-F238E27FC236}">
                    <a16:creationId xmlns:a16="http://schemas.microsoft.com/office/drawing/2014/main" id="{40E51527-783E-2EE6-D5DB-751AFB93AD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Conector Reto 188">
                <a:extLst>
                  <a:ext uri="{FF2B5EF4-FFF2-40B4-BE49-F238E27FC236}">
                    <a16:creationId xmlns:a16="http://schemas.microsoft.com/office/drawing/2014/main" id="{43A90577-61BB-703F-FED5-0C4B291C5B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Conector Reto 189">
                <a:extLst>
                  <a:ext uri="{FF2B5EF4-FFF2-40B4-BE49-F238E27FC236}">
                    <a16:creationId xmlns:a16="http://schemas.microsoft.com/office/drawing/2014/main" id="{B635147A-FC9D-B4F9-83A4-4FE87C611F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Conector Reto 190">
                <a:extLst>
                  <a:ext uri="{FF2B5EF4-FFF2-40B4-BE49-F238E27FC236}">
                    <a16:creationId xmlns:a16="http://schemas.microsoft.com/office/drawing/2014/main" id="{BD7AD2CE-CE21-947D-A861-F7B59CDE6DF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Conector Reto 191">
                <a:extLst>
                  <a:ext uri="{FF2B5EF4-FFF2-40B4-BE49-F238E27FC236}">
                    <a16:creationId xmlns:a16="http://schemas.microsoft.com/office/drawing/2014/main" id="{E9D4F6A5-A3AC-FE36-BC6E-671C63B5E9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Conector Reto 192">
                <a:extLst>
                  <a:ext uri="{FF2B5EF4-FFF2-40B4-BE49-F238E27FC236}">
                    <a16:creationId xmlns:a16="http://schemas.microsoft.com/office/drawing/2014/main" id="{CBDA44EC-0FEE-417D-B9C7-38FE9B339F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Conector Reto 193">
                <a:extLst>
                  <a:ext uri="{FF2B5EF4-FFF2-40B4-BE49-F238E27FC236}">
                    <a16:creationId xmlns:a16="http://schemas.microsoft.com/office/drawing/2014/main" id="{FDF173F7-276A-19C3-2433-D2121461FA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Conector Reto 194">
                <a:extLst>
                  <a:ext uri="{FF2B5EF4-FFF2-40B4-BE49-F238E27FC236}">
                    <a16:creationId xmlns:a16="http://schemas.microsoft.com/office/drawing/2014/main" id="{3D039FF8-D974-4201-FAD4-EEBFC89910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Conector Reto 195">
                <a:extLst>
                  <a:ext uri="{FF2B5EF4-FFF2-40B4-BE49-F238E27FC236}">
                    <a16:creationId xmlns:a16="http://schemas.microsoft.com/office/drawing/2014/main" id="{D365130C-4086-E388-5EE4-3F6B6860971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Conector Reto 196">
                <a:extLst>
                  <a:ext uri="{FF2B5EF4-FFF2-40B4-BE49-F238E27FC236}">
                    <a16:creationId xmlns:a16="http://schemas.microsoft.com/office/drawing/2014/main" id="{66FA6153-E6B9-18E2-0386-25D6766E44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Conector Reto 197">
                <a:extLst>
                  <a:ext uri="{FF2B5EF4-FFF2-40B4-BE49-F238E27FC236}">
                    <a16:creationId xmlns:a16="http://schemas.microsoft.com/office/drawing/2014/main" id="{D20E66BF-E495-EE9B-B720-24F725D3DA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Conector Reto 198">
                <a:extLst>
                  <a:ext uri="{FF2B5EF4-FFF2-40B4-BE49-F238E27FC236}">
                    <a16:creationId xmlns:a16="http://schemas.microsoft.com/office/drawing/2014/main" id="{D9EC813A-3D72-954E-9AF6-A7AA5444F1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Conector Reto 199">
                <a:extLst>
                  <a:ext uri="{FF2B5EF4-FFF2-40B4-BE49-F238E27FC236}">
                    <a16:creationId xmlns:a16="http://schemas.microsoft.com/office/drawing/2014/main" id="{B096DEAF-56AC-3058-3362-DFA080CE6C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Conector Reto 200">
                <a:extLst>
                  <a:ext uri="{FF2B5EF4-FFF2-40B4-BE49-F238E27FC236}">
                    <a16:creationId xmlns:a16="http://schemas.microsoft.com/office/drawing/2014/main" id="{23E97986-0DBA-B6B7-F31B-331E816AFBB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Conector Reto 201">
                <a:extLst>
                  <a:ext uri="{FF2B5EF4-FFF2-40B4-BE49-F238E27FC236}">
                    <a16:creationId xmlns:a16="http://schemas.microsoft.com/office/drawing/2014/main" id="{79147BB7-FE5B-CF59-5FD3-3ADAA713A8B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Conector Reto 202">
                <a:extLst>
                  <a:ext uri="{FF2B5EF4-FFF2-40B4-BE49-F238E27FC236}">
                    <a16:creationId xmlns:a16="http://schemas.microsoft.com/office/drawing/2014/main" id="{722F4227-AE63-8D52-D1BE-845E786CA9E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Conector Reto 203">
                <a:extLst>
                  <a:ext uri="{FF2B5EF4-FFF2-40B4-BE49-F238E27FC236}">
                    <a16:creationId xmlns:a16="http://schemas.microsoft.com/office/drawing/2014/main" id="{FE38EE74-4F9E-E9CE-343B-CFC6B4F497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Conector Reto 204">
                <a:extLst>
                  <a:ext uri="{FF2B5EF4-FFF2-40B4-BE49-F238E27FC236}">
                    <a16:creationId xmlns:a16="http://schemas.microsoft.com/office/drawing/2014/main" id="{E7261D4D-E7FC-B294-0F1B-9DE9DA397C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Conector Reto 205">
                <a:extLst>
                  <a:ext uri="{FF2B5EF4-FFF2-40B4-BE49-F238E27FC236}">
                    <a16:creationId xmlns:a16="http://schemas.microsoft.com/office/drawing/2014/main" id="{959A9BF5-1758-957C-D01C-CBFEEE2DFCF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Conector Reto 206">
                <a:extLst>
                  <a:ext uri="{FF2B5EF4-FFF2-40B4-BE49-F238E27FC236}">
                    <a16:creationId xmlns:a16="http://schemas.microsoft.com/office/drawing/2014/main" id="{6962150D-3A26-5724-4D4E-13A772FE38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Conector Reto 207">
                <a:extLst>
                  <a:ext uri="{FF2B5EF4-FFF2-40B4-BE49-F238E27FC236}">
                    <a16:creationId xmlns:a16="http://schemas.microsoft.com/office/drawing/2014/main" id="{C8399EE2-EED4-2968-A080-EA22B40CFD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Conector Reto 208">
                <a:extLst>
                  <a:ext uri="{FF2B5EF4-FFF2-40B4-BE49-F238E27FC236}">
                    <a16:creationId xmlns:a16="http://schemas.microsoft.com/office/drawing/2014/main" id="{80306FF5-5BF3-9B95-801D-AD74EF60D4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Conector Reto 209">
                <a:extLst>
                  <a:ext uri="{FF2B5EF4-FFF2-40B4-BE49-F238E27FC236}">
                    <a16:creationId xmlns:a16="http://schemas.microsoft.com/office/drawing/2014/main" id="{2DF4F445-1A56-40BB-9260-78C7E21564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Conector Reto 210">
                <a:extLst>
                  <a:ext uri="{FF2B5EF4-FFF2-40B4-BE49-F238E27FC236}">
                    <a16:creationId xmlns:a16="http://schemas.microsoft.com/office/drawing/2014/main" id="{B626C7F0-6106-8FBB-F0FA-301E17B454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Conector Reto 211">
                <a:extLst>
                  <a:ext uri="{FF2B5EF4-FFF2-40B4-BE49-F238E27FC236}">
                    <a16:creationId xmlns:a16="http://schemas.microsoft.com/office/drawing/2014/main" id="{3B681A64-A8E6-E3D6-EE89-03AB1802F4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Conector Reto 212">
                <a:extLst>
                  <a:ext uri="{FF2B5EF4-FFF2-40B4-BE49-F238E27FC236}">
                    <a16:creationId xmlns:a16="http://schemas.microsoft.com/office/drawing/2014/main" id="{AF9DEDB3-9562-2A9A-C0E8-C383D127F4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Conector Reto 213">
                <a:extLst>
                  <a:ext uri="{FF2B5EF4-FFF2-40B4-BE49-F238E27FC236}">
                    <a16:creationId xmlns:a16="http://schemas.microsoft.com/office/drawing/2014/main" id="{AAB56C5F-A485-32B5-98B5-4B51F5AFFE4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Conector Reto 214">
                <a:extLst>
                  <a:ext uri="{FF2B5EF4-FFF2-40B4-BE49-F238E27FC236}">
                    <a16:creationId xmlns:a16="http://schemas.microsoft.com/office/drawing/2014/main" id="{42401C1A-3EE4-E1C2-CD8B-4EBCE29C9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Conector Reto 215">
                <a:extLst>
                  <a:ext uri="{FF2B5EF4-FFF2-40B4-BE49-F238E27FC236}">
                    <a16:creationId xmlns:a16="http://schemas.microsoft.com/office/drawing/2014/main" id="{9278319B-2FE6-18F4-6C98-CED15B5DCC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Conector Reto 216">
                <a:extLst>
                  <a:ext uri="{FF2B5EF4-FFF2-40B4-BE49-F238E27FC236}">
                    <a16:creationId xmlns:a16="http://schemas.microsoft.com/office/drawing/2014/main" id="{72EAA70D-84F4-4C20-6730-E7351C8F40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Conector Reto 217">
                <a:extLst>
                  <a:ext uri="{FF2B5EF4-FFF2-40B4-BE49-F238E27FC236}">
                    <a16:creationId xmlns:a16="http://schemas.microsoft.com/office/drawing/2014/main" id="{77C9B3D1-AAE3-5194-3AD9-3900DBBEE3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Conector Reto 218">
                <a:extLst>
                  <a:ext uri="{FF2B5EF4-FFF2-40B4-BE49-F238E27FC236}">
                    <a16:creationId xmlns:a16="http://schemas.microsoft.com/office/drawing/2014/main" id="{60194B92-4419-E76B-BF98-983F1B025B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Conector Reto 219">
                <a:extLst>
                  <a:ext uri="{FF2B5EF4-FFF2-40B4-BE49-F238E27FC236}">
                    <a16:creationId xmlns:a16="http://schemas.microsoft.com/office/drawing/2014/main" id="{8085FB77-2488-B3AA-9C12-22A39FBBEDC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Conector Reto 220">
                <a:extLst>
                  <a:ext uri="{FF2B5EF4-FFF2-40B4-BE49-F238E27FC236}">
                    <a16:creationId xmlns:a16="http://schemas.microsoft.com/office/drawing/2014/main" id="{D81C612F-3BF7-6E08-BBB0-7B62101C50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Conector Reto 221">
                <a:extLst>
                  <a:ext uri="{FF2B5EF4-FFF2-40B4-BE49-F238E27FC236}">
                    <a16:creationId xmlns:a16="http://schemas.microsoft.com/office/drawing/2014/main" id="{F9720B7C-3AA4-356D-39F9-9DC269C4C1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Conector Reto 222">
                <a:extLst>
                  <a:ext uri="{FF2B5EF4-FFF2-40B4-BE49-F238E27FC236}">
                    <a16:creationId xmlns:a16="http://schemas.microsoft.com/office/drawing/2014/main" id="{FCE1BEBC-70A0-2762-0869-C9FD8CA5429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Conector Reto 223">
                <a:extLst>
                  <a:ext uri="{FF2B5EF4-FFF2-40B4-BE49-F238E27FC236}">
                    <a16:creationId xmlns:a16="http://schemas.microsoft.com/office/drawing/2014/main" id="{7B5CFDF2-A69B-E084-5261-4578D9C52EC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Conector Reto 224">
                <a:extLst>
                  <a:ext uri="{FF2B5EF4-FFF2-40B4-BE49-F238E27FC236}">
                    <a16:creationId xmlns:a16="http://schemas.microsoft.com/office/drawing/2014/main" id="{F1DCBD1C-D14E-51EB-8C5C-EA24282D864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Conector Reto 225">
                <a:extLst>
                  <a:ext uri="{FF2B5EF4-FFF2-40B4-BE49-F238E27FC236}">
                    <a16:creationId xmlns:a16="http://schemas.microsoft.com/office/drawing/2014/main" id="{B1102944-126F-524A-407E-2DD047A2D3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Conector Reto 226">
                <a:extLst>
                  <a:ext uri="{FF2B5EF4-FFF2-40B4-BE49-F238E27FC236}">
                    <a16:creationId xmlns:a16="http://schemas.microsoft.com/office/drawing/2014/main" id="{AD7EF8A9-B3AF-F3A8-6003-9A2C94788B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Conector Reto 227">
                <a:extLst>
                  <a:ext uri="{FF2B5EF4-FFF2-40B4-BE49-F238E27FC236}">
                    <a16:creationId xmlns:a16="http://schemas.microsoft.com/office/drawing/2014/main" id="{B2F5E694-EA4F-0DAE-E09B-3E9B237ACE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Conector Reto 228">
                <a:extLst>
                  <a:ext uri="{FF2B5EF4-FFF2-40B4-BE49-F238E27FC236}">
                    <a16:creationId xmlns:a16="http://schemas.microsoft.com/office/drawing/2014/main" id="{37B7C962-695C-7115-D635-76F0EDA7A15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Conector Reto 229">
                <a:extLst>
                  <a:ext uri="{FF2B5EF4-FFF2-40B4-BE49-F238E27FC236}">
                    <a16:creationId xmlns:a16="http://schemas.microsoft.com/office/drawing/2014/main" id="{5AD2D738-8FFB-0C9C-652B-8BC0F8C000E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Conector Reto 230">
                <a:extLst>
                  <a:ext uri="{FF2B5EF4-FFF2-40B4-BE49-F238E27FC236}">
                    <a16:creationId xmlns:a16="http://schemas.microsoft.com/office/drawing/2014/main" id="{348AC6BB-D31E-3E61-119F-32E5287BB0F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Conector Reto 231">
                <a:extLst>
                  <a:ext uri="{FF2B5EF4-FFF2-40B4-BE49-F238E27FC236}">
                    <a16:creationId xmlns:a16="http://schemas.microsoft.com/office/drawing/2014/main" id="{48D544A4-CE72-402D-F9FD-E2C43FBF22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Conector Reto 232">
                <a:extLst>
                  <a:ext uri="{FF2B5EF4-FFF2-40B4-BE49-F238E27FC236}">
                    <a16:creationId xmlns:a16="http://schemas.microsoft.com/office/drawing/2014/main" id="{5A7E1C01-A4CE-9079-533A-28A4AE0617B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Conector Reto 233">
                <a:extLst>
                  <a:ext uri="{FF2B5EF4-FFF2-40B4-BE49-F238E27FC236}">
                    <a16:creationId xmlns:a16="http://schemas.microsoft.com/office/drawing/2014/main" id="{6F4105E4-F088-BA8A-34A8-966277EA75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Conector Reto 234">
                <a:extLst>
                  <a:ext uri="{FF2B5EF4-FFF2-40B4-BE49-F238E27FC236}">
                    <a16:creationId xmlns:a16="http://schemas.microsoft.com/office/drawing/2014/main" id="{DC9FE4C1-A5C3-0B80-00DE-997AB8602E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Conector Reto 235">
                <a:extLst>
                  <a:ext uri="{FF2B5EF4-FFF2-40B4-BE49-F238E27FC236}">
                    <a16:creationId xmlns:a16="http://schemas.microsoft.com/office/drawing/2014/main" id="{1D48DEAC-B894-D7C9-A20A-5BEFF63931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Conector Reto 236">
                <a:extLst>
                  <a:ext uri="{FF2B5EF4-FFF2-40B4-BE49-F238E27FC236}">
                    <a16:creationId xmlns:a16="http://schemas.microsoft.com/office/drawing/2014/main" id="{30193381-4780-65F4-536C-60468659115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Conector Reto 237">
                <a:extLst>
                  <a:ext uri="{FF2B5EF4-FFF2-40B4-BE49-F238E27FC236}">
                    <a16:creationId xmlns:a16="http://schemas.microsoft.com/office/drawing/2014/main" id="{04CE9E74-87D6-B815-C29E-D4221A35956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Conector Reto 238">
                <a:extLst>
                  <a:ext uri="{FF2B5EF4-FFF2-40B4-BE49-F238E27FC236}">
                    <a16:creationId xmlns:a16="http://schemas.microsoft.com/office/drawing/2014/main" id="{F427491A-5A6F-DDCD-7CFC-7125BA5CDA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Conector Reto 239">
                <a:extLst>
                  <a:ext uri="{FF2B5EF4-FFF2-40B4-BE49-F238E27FC236}">
                    <a16:creationId xmlns:a16="http://schemas.microsoft.com/office/drawing/2014/main" id="{79C74DC4-B7E7-F59D-81F5-6A8D08B243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Conector Reto 240">
                <a:extLst>
                  <a:ext uri="{FF2B5EF4-FFF2-40B4-BE49-F238E27FC236}">
                    <a16:creationId xmlns:a16="http://schemas.microsoft.com/office/drawing/2014/main" id="{6C9A78B7-58B7-3870-2617-2CE3695C5D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Conector Reto 241">
                <a:extLst>
                  <a:ext uri="{FF2B5EF4-FFF2-40B4-BE49-F238E27FC236}">
                    <a16:creationId xmlns:a16="http://schemas.microsoft.com/office/drawing/2014/main" id="{9D4E206A-1BD8-80A8-829C-8EF0EA62EFB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Conector Reto 242">
                <a:extLst>
                  <a:ext uri="{FF2B5EF4-FFF2-40B4-BE49-F238E27FC236}">
                    <a16:creationId xmlns:a16="http://schemas.microsoft.com/office/drawing/2014/main" id="{26754DA3-3732-8047-D2DE-30CC43CF69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Conector Reto 243">
                <a:extLst>
                  <a:ext uri="{FF2B5EF4-FFF2-40B4-BE49-F238E27FC236}">
                    <a16:creationId xmlns:a16="http://schemas.microsoft.com/office/drawing/2014/main" id="{69AA5641-5851-F26C-D302-42E90915E2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Conector Reto 244">
                <a:extLst>
                  <a:ext uri="{FF2B5EF4-FFF2-40B4-BE49-F238E27FC236}">
                    <a16:creationId xmlns:a16="http://schemas.microsoft.com/office/drawing/2014/main" id="{C6DF1ED8-6909-851A-7CC2-B5F9A287E40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Conector Reto 245">
                <a:extLst>
                  <a:ext uri="{FF2B5EF4-FFF2-40B4-BE49-F238E27FC236}">
                    <a16:creationId xmlns:a16="http://schemas.microsoft.com/office/drawing/2014/main" id="{A898A4A0-E6D3-E057-0ADC-E18E73D7E1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Conector Reto 246">
                <a:extLst>
                  <a:ext uri="{FF2B5EF4-FFF2-40B4-BE49-F238E27FC236}">
                    <a16:creationId xmlns:a16="http://schemas.microsoft.com/office/drawing/2014/main" id="{21B03CA3-C694-77DE-DDDF-6B49D7C853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Conector Reto 247">
                <a:extLst>
                  <a:ext uri="{FF2B5EF4-FFF2-40B4-BE49-F238E27FC236}">
                    <a16:creationId xmlns:a16="http://schemas.microsoft.com/office/drawing/2014/main" id="{C83B0955-A9BD-47CC-E8F5-0CB635D68A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Conector Reto 248">
                <a:extLst>
                  <a:ext uri="{FF2B5EF4-FFF2-40B4-BE49-F238E27FC236}">
                    <a16:creationId xmlns:a16="http://schemas.microsoft.com/office/drawing/2014/main" id="{ED7ECAFB-206C-5876-7A99-1BBADD2580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Conector Reto 249">
                <a:extLst>
                  <a:ext uri="{FF2B5EF4-FFF2-40B4-BE49-F238E27FC236}">
                    <a16:creationId xmlns:a16="http://schemas.microsoft.com/office/drawing/2014/main" id="{7F8928AD-78B9-8A80-BF1F-A608966540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Conector Reto 250">
                <a:extLst>
                  <a:ext uri="{FF2B5EF4-FFF2-40B4-BE49-F238E27FC236}">
                    <a16:creationId xmlns:a16="http://schemas.microsoft.com/office/drawing/2014/main" id="{DD4C8551-46E0-66CB-24D2-641EEDBC4F6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Conector Reto 251">
                <a:extLst>
                  <a:ext uri="{FF2B5EF4-FFF2-40B4-BE49-F238E27FC236}">
                    <a16:creationId xmlns:a16="http://schemas.microsoft.com/office/drawing/2014/main" id="{59E65D01-B852-8944-A228-FAC12576EF1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Conector Reto 252">
                <a:extLst>
                  <a:ext uri="{FF2B5EF4-FFF2-40B4-BE49-F238E27FC236}">
                    <a16:creationId xmlns:a16="http://schemas.microsoft.com/office/drawing/2014/main" id="{301FC4E7-7E1E-78A7-4C31-3C4378FF89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Conector Reto 253">
                <a:extLst>
                  <a:ext uri="{FF2B5EF4-FFF2-40B4-BE49-F238E27FC236}">
                    <a16:creationId xmlns:a16="http://schemas.microsoft.com/office/drawing/2014/main" id="{1EA349E5-7E47-CDCF-B799-4AF9664B4FC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Conector Reto 254">
                <a:extLst>
                  <a:ext uri="{FF2B5EF4-FFF2-40B4-BE49-F238E27FC236}">
                    <a16:creationId xmlns:a16="http://schemas.microsoft.com/office/drawing/2014/main" id="{4429994B-BA87-D4DD-3C01-8F5295A948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Conector Reto 255">
                <a:extLst>
                  <a:ext uri="{FF2B5EF4-FFF2-40B4-BE49-F238E27FC236}">
                    <a16:creationId xmlns:a16="http://schemas.microsoft.com/office/drawing/2014/main" id="{625123AB-2823-1773-4ACE-F33B090226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" name="Conector Reto 256">
                <a:extLst>
                  <a:ext uri="{FF2B5EF4-FFF2-40B4-BE49-F238E27FC236}">
                    <a16:creationId xmlns:a16="http://schemas.microsoft.com/office/drawing/2014/main" id="{C5C5B8A3-DAED-97A9-86B9-9257C94DFDD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Conector Reto 257">
                <a:extLst>
                  <a:ext uri="{FF2B5EF4-FFF2-40B4-BE49-F238E27FC236}">
                    <a16:creationId xmlns:a16="http://schemas.microsoft.com/office/drawing/2014/main" id="{1C8EC390-43F2-BD5E-30B7-7316A5D56B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Conector Reto 258">
                <a:extLst>
                  <a:ext uri="{FF2B5EF4-FFF2-40B4-BE49-F238E27FC236}">
                    <a16:creationId xmlns:a16="http://schemas.microsoft.com/office/drawing/2014/main" id="{EEDF70A4-2F00-D3ED-F6F2-E3092B4B3E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61" name="Grupo 260">
            <a:extLst>
              <a:ext uri="{FF2B5EF4-FFF2-40B4-BE49-F238E27FC236}">
                <a16:creationId xmlns:a16="http://schemas.microsoft.com/office/drawing/2014/main" id="{13E46615-43D7-80B6-41CC-236DF0C922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5392608">
            <a:off x="7397406" y="-618857"/>
            <a:ext cx="4915057" cy="4271437"/>
            <a:chOff x="5281603" y="104899"/>
            <a:chExt cx="6910397" cy="6005491"/>
          </a:xfrm>
        </p:grpSpPr>
        <p:sp>
          <p:nvSpPr>
            <p:cNvPr id="262" name="Forma Livre 17">
              <a:extLst>
                <a:ext uri="{FF2B5EF4-FFF2-40B4-BE49-F238E27FC236}">
                  <a16:creationId xmlns:a16="http://schemas.microsoft.com/office/drawing/2014/main" id="{08FCD2C6-1171-8C13-7F06-B7F1E5AF37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grpSp>
          <p:nvGrpSpPr>
            <p:cNvPr id="263" name="Grupo 262">
              <a:extLst>
                <a:ext uri="{FF2B5EF4-FFF2-40B4-BE49-F238E27FC236}">
                  <a16:creationId xmlns:a16="http://schemas.microsoft.com/office/drawing/2014/main" id="{DF0129AF-0E4B-B19F-644C-EAAA05E5FE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264" name="Conector Reto 263">
                <a:extLst>
                  <a:ext uri="{FF2B5EF4-FFF2-40B4-BE49-F238E27FC236}">
                    <a16:creationId xmlns:a16="http://schemas.microsoft.com/office/drawing/2014/main" id="{9BDA5EC7-F468-24C3-600F-9113890C34F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Conector Reto 264">
                <a:extLst>
                  <a:ext uri="{FF2B5EF4-FFF2-40B4-BE49-F238E27FC236}">
                    <a16:creationId xmlns:a16="http://schemas.microsoft.com/office/drawing/2014/main" id="{87B1325D-5145-C2C5-E14F-082A346D8F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6" name="Conector Reto 265">
                <a:extLst>
                  <a:ext uri="{FF2B5EF4-FFF2-40B4-BE49-F238E27FC236}">
                    <a16:creationId xmlns:a16="http://schemas.microsoft.com/office/drawing/2014/main" id="{D8DB7592-7862-49D8-10A0-73A639CB7A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" name="Conector Reto 266">
                <a:extLst>
                  <a:ext uri="{FF2B5EF4-FFF2-40B4-BE49-F238E27FC236}">
                    <a16:creationId xmlns:a16="http://schemas.microsoft.com/office/drawing/2014/main" id="{96C5A2FB-105E-E6EF-F211-3A97528DA7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Conector Reto 267">
                <a:extLst>
                  <a:ext uri="{FF2B5EF4-FFF2-40B4-BE49-F238E27FC236}">
                    <a16:creationId xmlns:a16="http://schemas.microsoft.com/office/drawing/2014/main" id="{D30CC795-EF60-2160-2F6C-7640EAC1BD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Conector Reto 268">
                <a:extLst>
                  <a:ext uri="{FF2B5EF4-FFF2-40B4-BE49-F238E27FC236}">
                    <a16:creationId xmlns:a16="http://schemas.microsoft.com/office/drawing/2014/main" id="{8FB5DDD1-AABA-6F24-18A4-1BDAF75079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Conector Reto 269">
                <a:extLst>
                  <a:ext uri="{FF2B5EF4-FFF2-40B4-BE49-F238E27FC236}">
                    <a16:creationId xmlns:a16="http://schemas.microsoft.com/office/drawing/2014/main" id="{B100BA67-E457-AFE8-6563-7B4CC31105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Conector Reto 270">
                <a:extLst>
                  <a:ext uri="{FF2B5EF4-FFF2-40B4-BE49-F238E27FC236}">
                    <a16:creationId xmlns:a16="http://schemas.microsoft.com/office/drawing/2014/main" id="{64C57518-BF2D-7F2D-6B57-BE405976B56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Conector Reto 271">
                <a:extLst>
                  <a:ext uri="{FF2B5EF4-FFF2-40B4-BE49-F238E27FC236}">
                    <a16:creationId xmlns:a16="http://schemas.microsoft.com/office/drawing/2014/main" id="{FE9FBE55-C7F5-EAE1-0BCE-B71D470DE6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Conector Reto 272">
                <a:extLst>
                  <a:ext uri="{FF2B5EF4-FFF2-40B4-BE49-F238E27FC236}">
                    <a16:creationId xmlns:a16="http://schemas.microsoft.com/office/drawing/2014/main" id="{AE21758E-2815-FF0F-E78D-81E6FEC89F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Conector Reto 273">
                <a:extLst>
                  <a:ext uri="{FF2B5EF4-FFF2-40B4-BE49-F238E27FC236}">
                    <a16:creationId xmlns:a16="http://schemas.microsoft.com/office/drawing/2014/main" id="{68FED0FB-39F2-B456-E7C3-7D70A34789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Conector Reto 274">
                <a:extLst>
                  <a:ext uri="{FF2B5EF4-FFF2-40B4-BE49-F238E27FC236}">
                    <a16:creationId xmlns:a16="http://schemas.microsoft.com/office/drawing/2014/main" id="{62BE5C68-5659-1076-FD0C-95F7AC55955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" name="Conector Reto 275">
                <a:extLst>
                  <a:ext uri="{FF2B5EF4-FFF2-40B4-BE49-F238E27FC236}">
                    <a16:creationId xmlns:a16="http://schemas.microsoft.com/office/drawing/2014/main" id="{28991491-E219-35A8-F0B1-206E233A11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Conector Reto 276">
                <a:extLst>
                  <a:ext uri="{FF2B5EF4-FFF2-40B4-BE49-F238E27FC236}">
                    <a16:creationId xmlns:a16="http://schemas.microsoft.com/office/drawing/2014/main" id="{D5EC9307-71E1-4CFA-F99F-CCFD913842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Conector Reto 277">
                <a:extLst>
                  <a:ext uri="{FF2B5EF4-FFF2-40B4-BE49-F238E27FC236}">
                    <a16:creationId xmlns:a16="http://schemas.microsoft.com/office/drawing/2014/main" id="{A73D79A2-E687-254D-FECD-3CA7030C44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Conector Reto 278">
                <a:extLst>
                  <a:ext uri="{FF2B5EF4-FFF2-40B4-BE49-F238E27FC236}">
                    <a16:creationId xmlns:a16="http://schemas.microsoft.com/office/drawing/2014/main" id="{4FA0C955-9FAF-B027-23D2-4BAF691881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Conector Reto 279">
                <a:extLst>
                  <a:ext uri="{FF2B5EF4-FFF2-40B4-BE49-F238E27FC236}">
                    <a16:creationId xmlns:a16="http://schemas.microsoft.com/office/drawing/2014/main" id="{33256264-55B4-DD8E-9DF9-2BF242CBDC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Conector Reto 280">
                <a:extLst>
                  <a:ext uri="{FF2B5EF4-FFF2-40B4-BE49-F238E27FC236}">
                    <a16:creationId xmlns:a16="http://schemas.microsoft.com/office/drawing/2014/main" id="{399B24FC-3793-0C55-3D54-1A026F0F89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Conector Reto 281">
                <a:extLst>
                  <a:ext uri="{FF2B5EF4-FFF2-40B4-BE49-F238E27FC236}">
                    <a16:creationId xmlns:a16="http://schemas.microsoft.com/office/drawing/2014/main" id="{57AC1471-0C1C-A07B-563E-BAF4E08C38C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3" name="Conector Reto 282">
                <a:extLst>
                  <a:ext uri="{FF2B5EF4-FFF2-40B4-BE49-F238E27FC236}">
                    <a16:creationId xmlns:a16="http://schemas.microsoft.com/office/drawing/2014/main" id="{E89D5D09-3E68-E13B-991D-FBE557F765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Conector Reto 283">
                <a:extLst>
                  <a:ext uri="{FF2B5EF4-FFF2-40B4-BE49-F238E27FC236}">
                    <a16:creationId xmlns:a16="http://schemas.microsoft.com/office/drawing/2014/main" id="{DF42D09F-8D33-2311-E6F4-C71F67A4B0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Conector Reto 284">
                <a:extLst>
                  <a:ext uri="{FF2B5EF4-FFF2-40B4-BE49-F238E27FC236}">
                    <a16:creationId xmlns:a16="http://schemas.microsoft.com/office/drawing/2014/main" id="{725E332A-3509-A216-D1FC-EEBB330E95C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Conector Reto 285">
                <a:extLst>
                  <a:ext uri="{FF2B5EF4-FFF2-40B4-BE49-F238E27FC236}">
                    <a16:creationId xmlns:a16="http://schemas.microsoft.com/office/drawing/2014/main" id="{936E797F-F62D-50C7-5877-6A4683040A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Conector Reto 286">
                <a:extLst>
                  <a:ext uri="{FF2B5EF4-FFF2-40B4-BE49-F238E27FC236}">
                    <a16:creationId xmlns:a16="http://schemas.microsoft.com/office/drawing/2014/main" id="{17A9C4E4-9E22-D29A-2629-9B91DB147D2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Conector Reto 287">
                <a:extLst>
                  <a:ext uri="{FF2B5EF4-FFF2-40B4-BE49-F238E27FC236}">
                    <a16:creationId xmlns:a16="http://schemas.microsoft.com/office/drawing/2014/main" id="{DA47BC8C-EEB3-54BD-BE6A-FBA7EB8BB3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Conector Reto 288">
                <a:extLst>
                  <a:ext uri="{FF2B5EF4-FFF2-40B4-BE49-F238E27FC236}">
                    <a16:creationId xmlns:a16="http://schemas.microsoft.com/office/drawing/2014/main" id="{2457F534-2A55-D652-50B1-99A3DCA8B9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0" name="Conector Reto 289">
                <a:extLst>
                  <a:ext uri="{FF2B5EF4-FFF2-40B4-BE49-F238E27FC236}">
                    <a16:creationId xmlns:a16="http://schemas.microsoft.com/office/drawing/2014/main" id="{663B88AA-516C-764C-E18C-10CAE2237E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Conector Reto 290">
                <a:extLst>
                  <a:ext uri="{FF2B5EF4-FFF2-40B4-BE49-F238E27FC236}">
                    <a16:creationId xmlns:a16="http://schemas.microsoft.com/office/drawing/2014/main" id="{A9EC10E1-A0BE-E73F-8435-797D4699120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Conector Reto 291">
                <a:extLst>
                  <a:ext uri="{FF2B5EF4-FFF2-40B4-BE49-F238E27FC236}">
                    <a16:creationId xmlns:a16="http://schemas.microsoft.com/office/drawing/2014/main" id="{569D8067-E856-63BB-F5A7-21ABA5A34D2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Conector Reto 292">
                <a:extLst>
                  <a:ext uri="{FF2B5EF4-FFF2-40B4-BE49-F238E27FC236}">
                    <a16:creationId xmlns:a16="http://schemas.microsoft.com/office/drawing/2014/main" id="{622C7A5E-5DF3-08BD-0E67-C5C6D39F80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Conector Reto 293">
                <a:extLst>
                  <a:ext uri="{FF2B5EF4-FFF2-40B4-BE49-F238E27FC236}">
                    <a16:creationId xmlns:a16="http://schemas.microsoft.com/office/drawing/2014/main" id="{D404F2AE-7E96-C722-30E4-A63E2DE9B9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Conector Reto 294">
                <a:extLst>
                  <a:ext uri="{FF2B5EF4-FFF2-40B4-BE49-F238E27FC236}">
                    <a16:creationId xmlns:a16="http://schemas.microsoft.com/office/drawing/2014/main" id="{69DAAF3A-B74C-DF62-5D7C-BC1ACE7E74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Conector Reto 295">
                <a:extLst>
                  <a:ext uri="{FF2B5EF4-FFF2-40B4-BE49-F238E27FC236}">
                    <a16:creationId xmlns:a16="http://schemas.microsoft.com/office/drawing/2014/main" id="{21301ED5-4B38-9CA1-15F3-3C7472EA759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" name="Conector Reto 296">
                <a:extLst>
                  <a:ext uri="{FF2B5EF4-FFF2-40B4-BE49-F238E27FC236}">
                    <a16:creationId xmlns:a16="http://schemas.microsoft.com/office/drawing/2014/main" id="{F6A2953F-729D-FBB7-6AC6-DA929337F4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Conector Reto 297">
                <a:extLst>
                  <a:ext uri="{FF2B5EF4-FFF2-40B4-BE49-F238E27FC236}">
                    <a16:creationId xmlns:a16="http://schemas.microsoft.com/office/drawing/2014/main" id="{799D1B42-19C4-4438-6E07-4001E02FD8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Conector Reto 298">
                <a:extLst>
                  <a:ext uri="{FF2B5EF4-FFF2-40B4-BE49-F238E27FC236}">
                    <a16:creationId xmlns:a16="http://schemas.microsoft.com/office/drawing/2014/main" id="{3884EC6C-13E9-57A8-31C4-77863B32117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Conector Reto 299">
                <a:extLst>
                  <a:ext uri="{FF2B5EF4-FFF2-40B4-BE49-F238E27FC236}">
                    <a16:creationId xmlns:a16="http://schemas.microsoft.com/office/drawing/2014/main" id="{3C9C53CE-B751-020C-B719-F55E4359E4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Conector Reto 300">
                <a:extLst>
                  <a:ext uri="{FF2B5EF4-FFF2-40B4-BE49-F238E27FC236}">
                    <a16:creationId xmlns:a16="http://schemas.microsoft.com/office/drawing/2014/main" id="{C72F9153-AA7D-9FB9-F0AD-8676496854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2" name="Conector Reto 301">
                <a:extLst>
                  <a:ext uri="{FF2B5EF4-FFF2-40B4-BE49-F238E27FC236}">
                    <a16:creationId xmlns:a16="http://schemas.microsoft.com/office/drawing/2014/main" id="{AE2DA606-72FC-0556-2B79-188E7D3B72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3" name="Conector Reto 302">
                <a:extLst>
                  <a:ext uri="{FF2B5EF4-FFF2-40B4-BE49-F238E27FC236}">
                    <a16:creationId xmlns:a16="http://schemas.microsoft.com/office/drawing/2014/main" id="{F75A07D1-0C73-53C2-74BE-82B9893A1E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4" name="Conector Reto 303">
                <a:extLst>
                  <a:ext uri="{FF2B5EF4-FFF2-40B4-BE49-F238E27FC236}">
                    <a16:creationId xmlns:a16="http://schemas.microsoft.com/office/drawing/2014/main" id="{9E66969E-F3F8-0A9D-89E3-96BF658D7F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5" name="Conector Reto 304">
                <a:extLst>
                  <a:ext uri="{FF2B5EF4-FFF2-40B4-BE49-F238E27FC236}">
                    <a16:creationId xmlns:a16="http://schemas.microsoft.com/office/drawing/2014/main" id="{F3084B19-01B1-7A52-4147-6CF7EF4376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6" name="Conector Reto 305">
                <a:extLst>
                  <a:ext uri="{FF2B5EF4-FFF2-40B4-BE49-F238E27FC236}">
                    <a16:creationId xmlns:a16="http://schemas.microsoft.com/office/drawing/2014/main" id="{F852E21D-0D96-C716-AD6C-D8AB18C5313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" name="Conector Reto 306">
                <a:extLst>
                  <a:ext uri="{FF2B5EF4-FFF2-40B4-BE49-F238E27FC236}">
                    <a16:creationId xmlns:a16="http://schemas.microsoft.com/office/drawing/2014/main" id="{458F8897-76B8-54DE-7524-AD1FB30FE72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" name="Conector Reto 307">
                <a:extLst>
                  <a:ext uri="{FF2B5EF4-FFF2-40B4-BE49-F238E27FC236}">
                    <a16:creationId xmlns:a16="http://schemas.microsoft.com/office/drawing/2014/main" id="{87F6E8AD-F5A5-DA53-D5FF-574BC9ADA4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Conector Reto 308">
                <a:extLst>
                  <a:ext uri="{FF2B5EF4-FFF2-40B4-BE49-F238E27FC236}">
                    <a16:creationId xmlns:a16="http://schemas.microsoft.com/office/drawing/2014/main" id="{447FE1E3-11EE-2B96-8225-347AC2FBED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" name="Conector Reto 309">
                <a:extLst>
                  <a:ext uri="{FF2B5EF4-FFF2-40B4-BE49-F238E27FC236}">
                    <a16:creationId xmlns:a16="http://schemas.microsoft.com/office/drawing/2014/main" id="{54183EB1-BD55-3A75-FF0A-EDD3176FCB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" name="Conector Reto 310">
                <a:extLst>
                  <a:ext uri="{FF2B5EF4-FFF2-40B4-BE49-F238E27FC236}">
                    <a16:creationId xmlns:a16="http://schemas.microsoft.com/office/drawing/2014/main" id="{BF597A6C-B2E5-61B5-110D-5E170DF30F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Conector Reto 311">
                <a:extLst>
                  <a:ext uri="{FF2B5EF4-FFF2-40B4-BE49-F238E27FC236}">
                    <a16:creationId xmlns:a16="http://schemas.microsoft.com/office/drawing/2014/main" id="{F2EAEEB8-3293-4CF8-B09C-B8D1AD912C9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Conector Reto 312">
                <a:extLst>
                  <a:ext uri="{FF2B5EF4-FFF2-40B4-BE49-F238E27FC236}">
                    <a16:creationId xmlns:a16="http://schemas.microsoft.com/office/drawing/2014/main" id="{01C9A088-4E48-1039-6A3C-817A54DDED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" name="Conector Reto 313">
                <a:extLst>
                  <a:ext uri="{FF2B5EF4-FFF2-40B4-BE49-F238E27FC236}">
                    <a16:creationId xmlns:a16="http://schemas.microsoft.com/office/drawing/2014/main" id="{B20BB8CB-5479-51E4-2914-FC2883A8A8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" name="Conector Reto 314">
                <a:extLst>
                  <a:ext uri="{FF2B5EF4-FFF2-40B4-BE49-F238E27FC236}">
                    <a16:creationId xmlns:a16="http://schemas.microsoft.com/office/drawing/2014/main" id="{A6B8B4A3-FAEF-EF76-15F0-2FAB055605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" name="Conector Reto 315">
                <a:extLst>
                  <a:ext uri="{FF2B5EF4-FFF2-40B4-BE49-F238E27FC236}">
                    <a16:creationId xmlns:a16="http://schemas.microsoft.com/office/drawing/2014/main" id="{D1707E79-FC71-8B1E-4780-F16DD833D19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" name="Conector Reto 316">
                <a:extLst>
                  <a:ext uri="{FF2B5EF4-FFF2-40B4-BE49-F238E27FC236}">
                    <a16:creationId xmlns:a16="http://schemas.microsoft.com/office/drawing/2014/main" id="{5DD5D5EA-C5C8-1702-3B8E-789131D5D3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" name="Conector Reto 317">
                <a:extLst>
                  <a:ext uri="{FF2B5EF4-FFF2-40B4-BE49-F238E27FC236}">
                    <a16:creationId xmlns:a16="http://schemas.microsoft.com/office/drawing/2014/main" id="{25C86B33-34DB-564B-B18A-21F93443C73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" name="Conector Reto 318">
                <a:extLst>
                  <a:ext uri="{FF2B5EF4-FFF2-40B4-BE49-F238E27FC236}">
                    <a16:creationId xmlns:a16="http://schemas.microsoft.com/office/drawing/2014/main" id="{828A63F4-6A86-7721-16F7-B8F0DEC642B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" name="Conector Reto 319">
                <a:extLst>
                  <a:ext uri="{FF2B5EF4-FFF2-40B4-BE49-F238E27FC236}">
                    <a16:creationId xmlns:a16="http://schemas.microsoft.com/office/drawing/2014/main" id="{61B31963-3784-165D-C0BD-9590ADE9D8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" name="Conector Reto 320">
                <a:extLst>
                  <a:ext uri="{FF2B5EF4-FFF2-40B4-BE49-F238E27FC236}">
                    <a16:creationId xmlns:a16="http://schemas.microsoft.com/office/drawing/2014/main" id="{AF8FF427-14C2-264B-59BF-BCE4D5FD03A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Conector Reto 321">
                <a:extLst>
                  <a:ext uri="{FF2B5EF4-FFF2-40B4-BE49-F238E27FC236}">
                    <a16:creationId xmlns:a16="http://schemas.microsoft.com/office/drawing/2014/main" id="{08EF14E1-7008-DB9C-0747-793348A22D2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" name="Conector Reto 322">
                <a:extLst>
                  <a:ext uri="{FF2B5EF4-FFF2-40B4-BE49-F238E27FC236}">
                    <a16:creationId xmlns:a16="http://schemas.microsoft.com/office/drawing/2014/main" id="{48C624ED-FB3E-F2C4-0C89-AF19CF141E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" name="Conector Reto 323">
                <a:extLst>
                  <a:ext uri="{FF2B5EF4-FFF2-40B4-BE49-F238E27FC236}">
                    <a16:creationId xmlns:a16="http://schemas.microsoft.com/office/drawing/2014/main" id="{6C2A9411-F6CA-22D1-36F9-09751DBC94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" name="Conector Reto 324">
                <a:extLst>
                  <a:ext uri="{FF2B5EF4-FFF2-40B4-BE49-F238E27FC236}">
                    <a16:creationId xmlns:a16="http://schemas.microsoft.com/office/drawing/2014/main" id="{23DAF086-BEAB-2B67-51E7-53AFFA6104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" name="Conector Reto 325">
                <a:extLst>
                  <a:ext uri="{FF2B5EF4-FFF2-40B4-BE49-F238E27FC236}">
                    <a16:creationId xmlns:a16="http://schemas.microsoft.com/office/drawing/2014/main" id="{BC9E539F-642B-16D1-B4FC-1A0CAFBCE7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" name="Conector Reto 326">
                <a:extLst>
                  <a:ext uri="{FF2B5EF4-FFF2-40B4-BE49-F238E27FC236}">
                    <a16:creationId xmlns:a16="http://schemas.microsoft.com/office/drawing/2014/main" id="{CEB79DE0-538B-8C55-2BD9-21C916E991B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" name="Conector Reto 327">
                <a:extLst>
                  <a:ext uri="{FF2B5EF4-FFF2-40B4-BE49-F238E27FC236}">
                    <a16:creationId xmlns:a16="http://schemas.microsoft.com/office/drawing/2014/main" id="{00EA404E-D180-4CA4-5AD8-BFCAD0E9EE4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Conector Reto 328">
                <a:extLst>
                  <a:ext uri="{FF2B5EF4-FFF2-40B4-BE49-F238E27FC236}">
                    <a16:creationId xmlns:a16="http://schemas.microsoft.com/office/drawing/2014/main" id="{3E6DBE58-9A02-E10F-F087-C09F2AA885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" name="Conector Reto 329">
                <a:extLst>
                  <a:ext uri="{FF2B5EF4-FFF2-40B4-BE49-F238E27FC236}">
                    <a16:creationId xmlns:a16="http://schemas.microsoft.com/office/drawing/2014/main" id="{B9D80625-1701-D5A8-7E9A-11ECFC23FFC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" name="Conector Reto 330">
                <a:extLst>
                  <a:ext uri="{FF2B5EF4-FFF2-40B4-BE49-F238E27FC236}">
                    <a16:creationId xmlns:a16="http://schemas.microsoft.com/office/drawing/2014/main" id="{34B5C328-059C-8D3E-C953-BFEE46FE7BB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" name="Conector Reto 331">
                <a:extLst>
                  <a:ext uri="{FF2B5EF4-FFF2-40B4-BE49-F238E27FC236}">
                    <a16:creationId xmlns:a16="http://schemas.microsoft.com/office/drawing/2014/main" id="{1D902B9D-2F2B-E13B-B5BC-847CBEC3F2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" name="Conector Reto 332">
                <a:extLst>
                  <a:ext uri="{FF2B5EF4-FFF2-40B4-BE49-F238E27FC236}">
                    <a16:creationId xmlns:a16="http://schemas.microsoft.com/office/drawing/2014/main" id="{8040FF05-3CB2-A54C-FB1D-8F0CBEEC934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4" name="Conector Reto 333">
                <a:extLst>
                  <a:ext uri="{FF2B5EF4-FFF2-40B4-BE49-F238E27FC236}">
                    <a16:creationId xmlns:a16="http://schemas.microsoft.com/office/drawing/2014/main" id="{926A7683-D66D-0FA1-7C38-25DD80A67E6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5" name="Conector Reto 334">
                <a:extLst>
                  <a:ext uri="{FF2B5EF4-FFF2-40B4-BE49-F238E27FC236}">
                    <a16:creationId xmlns:a16="http://schemas.microsoft.com/office/drawing/2014/main" id="{902F9491-AD42-7BA7-B2CD-DF1623A2395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6" name="Conector Reto 335">
                <a:extLst>
                  <a:ext uri="{FF2B5EF4-FFF2-40B4-BE49-F238E27FC236}">
                    <a16:creationId xmlns:a16="http://schemas.microsoft.com/office/drawing/2014/main" id="{D5486136-947E-937A-0817-B9FB7CD439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7" name="Conector Reto 336">
                <a:extLst>
                  <a:ext uri="{FF2B5EF4-FFF2-40B4-BE49-F238E27FC236}">
                    <a16:creationId xmlns:a16="http://schemas.microsoft.com/office/drawing/2014/main" id="{918B8028-255B-453F-89DD-431896558B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" name="Conector Reto 337">
                <a:extLst>
                  <a:ext uri="{FF2B5EF4-FFF2-40B4-BE49-F238E27FC236}">
                    <a16:creationId xmlns:a16="http://schemas.microsoft.com/office/drawing/2014/main" id="{39835DDE-E199-11B8-3F3A-C115D0B0A7F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9" name="Conector Reto 338">
                <a:extLst>
                  <a:ext uri="{FF2B5EF4-FFF2-40B4-BE49-F238E27FC236}">
                    <a16:creationId xmlns:a16="http://schemas.microsoft.com/office/drawing/2014/main" id="{E5AE4FD0-33F3-E386-01B9-753B782304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0" name="Conector Reto 339">
                <a:extLst>
                  <a:ext uri="{FF2B5EF4-FFF2-40B4-BE49-F238E27FC236}">
                    <a16:creationId xmlns:a16="http://schemas.microsoft.com/office/drawing/2014/main" id="{AEBC06BD-69E3-9FCF-D953-BDBA4DE78A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1" name="Conector Reto 340">
                <a:extLst>
                  <a:ext uri="{FF2B5EF4-FFF2-40B4-BE49-F238E27FC236}">
                    <a16:creationId xmlns:a16="http://schemas.microsoft.com/office/drawing/2014/main" id="{0BB53F70-2299-A7EB-483F-EFFE3D15DC3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7" name="Imagem 6" descr="imagem abstrata de pontos de luz">
            <a:extLst>
              <a:ext uri="{FF2B5EF4-FFF2-40B4-BE49-F238E27FC236}">
                <a16:creationId xmlns:a16="http://schemas.microsoft.com/office/drawing/2014/main" id="{B437E815-1764-6A0C-D144-B7D06BEC5E5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268" r="4773" b="-1"/>
          <a:stretch/>
        </p:blipFill>
        <p:spPr>
          <a:xfrm>
            <a:off x="8055588" y="-3863"/>
            <a:ext cx="4132754" cy="3445946"/>
          </a:xfrm>
          <a:custGeom>
            <a:avLst/>
            <a:gdLst>
              <a:gd name="connsiteX0" fmla="*/ 303228 w 4638368"/>
              <a:gd name="connsiteY0" fmla="*/ 0 h 3867534"/>
              <a:gd name="connsiteX1" fmla="*/ 4638368 w 4638368"/>
              <a:gd name="connsiteY1" fmla="*/ 0 h 3867534"/>
              <a:gd name="connsiteX2" fmla="*/ 4638368 w 4638368"/>
              <a:gd name="connsiteY2" fmla="*/ 2952747 h 3867534"/>
              <a:gd name="connsiteX3" fmla="*/ 4585825 w 4638368"/>
              <a:gd name="connsiteY3" fmla="*/ 3013864 h 3867534"/>
              <a:gd name="connsiteX4" fmla="*/ 2641346 w 4638368"/>
              <a:gd name="connsiteY4" fmla="*/ 3867534 h 3867534"/>
              <a:gd name="connsiteX5" fmla="*/ 0 w 4638368"/>
              <a:gd name="connsiteY5" fmla="*/ 1226188 h 3867534"/>
              <a:gd name="connsiteX6" fmla="*/ 260466 w 4638368"/>
              <a:gd name="connsiteY6" fmla="*/ 81056 h 3867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38368" h="3867534">
                <a:moveTo>
                  <a:pt x="303228" y="0"/>
                </a:moveTo>
                <a:lnTo>
                  <a:pt x="4638368" y="0"/>
                </a:lnTo>
                <a:lnTo>
                  <a:pt x="4638368" y="2952747"/>
                </a:lnTo>
                <a:lnTo>
                  <a:pt x="4585825" y="3013864"/>
                </a:lnTo>
                <a:cubicBezTo>
                  <a:pt x="4103088" y="3538671"/>
                  <a:pt x="3410622" y="3867534"/>
                  <a:pt x="2641346" y="3867534"/>
                </a:cubicBezTo>
                <a:cubicBezTo>
                  <a:pt x="1182571" y="3867534"/>
                  <a:pt x="0" y="2684963"/>
                  <a:pt x="0" y="1226188"/>
                </a:cubicBezTo>
                <a:cubicBezTo>
                  <a:pt x="0" y="815907"/>
                  <a:pt x="93544" y="427475"/>
                  <a:pt x="260466" y="81056"/>
                </a:cubicBezTo>
                <a:close/>
              </a:path>
            </a:pathLst>
          </a:custGeom>
        </p:spPr>
      </p:pic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6CD3FA90-56F0-5E4B-6161-4EC82DCC46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189885" y="1399201"/>
            <a:ext cx="8904599" cy="5340751"/>
          </a:xfrm>
        </p:spPr>
      </p:pic>
    </p:spTree>
    <p:extLst>
      <p:ext uri="{BB962C8B-B14F-4D97-AF65-F5344CB8AC3E}">
        <p14:creationId xmlns:p14="http://schemas.microsoft.com/office/powerpoint/2010/main" val="20492371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093035-BA7C-FC62-AC18-DE1AB13100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Céu da noite com montanhas no horizonte">
            <a:extLst>
              <a:ext uri="{FF2B5EF4-FFF2-40B4-BE49-F238E27FC236}">
                <a16:creationId xmlns:a16="http://schemas.microsoft.com/office/drawing/2014/main" id="{84D3776C-3CC9-9F00-9A2B-BC7476DCD5A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C08AD0D-86FB-1781-AD61-25EB580901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62399" y="2554817"/>
            <a:ext cx="7197726" cy="2421464"/>
          </a:xfrm>
        </p:spPr>
        <p:txBody>
          <a:bodyPr rtlCol="0">
            <a:normAutofit/>
          </a:bodyPr>
          <a:lstStyle/>
          <a:p>
            <a:pPr rtl="0"/>
            <a:r>
              <a:rPr lang="pt-BR" b="1" dirty="0"/>
              <a:t>Criação de        programas – modulo 3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1792796-37FC-1434-E63A-E7BB85CF47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62399" y="4976282"/>
            <a:ext cx="7197726" cy="1405467"/>
          </a:xfrm>
        </p:spPr>
        <p:txBody>
          <a:bodyPr rtlCol="0">
            <a:normAutofit/>
          </a:bodyPr>
          <a:lstStyle/>
          <a:p>
            <a:pPr rtl="0"/>
            <a:r>
              <a:rPr lang="pt-BR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logica de programação</a:t>
            </a:r>
          </a:p>
          <a:p>
            <a:pPr rtl="0"/>
            <a:endParaRPr lang="pt-BR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59EBA6D-0D5B-08E8-C003-C865E60E53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0"/>
            <a:ext cx="12191999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0052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28FC3AD-B442-96ED-DB62-49CBCA8CA1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80479BA-3699-5A73-4D44-1C1C341AC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6143423" cy="1456267"/>
          </a:xfrm>
        </p:spPr>
        <p:txBody>
          <a:bodyPr rtlCol="0">
            <a:normAutofit/>
          </a:bodyPr>
          <a:lstStyle/>
          <a:p>
            <a:r>
              <a:rPr lang="pt-BR" sz="3600" b="1" dirty="0" err="1"/>
              <a:t>Video</a:t>
            </a:r>
            <a:r>
              <a:rPr lang="pt-BR" sz="3600" b="1" dirty="0"/>
              <a:t> </a:t>
            </a:r>
          </a:p>
        </p:txBody>
      </p:sp>
      <p:pic>
        <p:nvPicPr>
          <p:cNvPr id="4" name="Imagem 3" descr="satélite no céu noturno">
            <a:extLst>
              <a:ext uri="{FF2B5EF4-FFF2-40B4-BE49-F238E27FC236}">
                <a16:creationId xmlns:a16="http://schemas.microsoft.com/office/drawing/2014/main" id="{714294C8-4B9B-5E51-2487-1358344E9FA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611" r="16027" b="1"/>
          <a:stretch/>
        </p:blipFill>
        <p:spPr>
          <a:xfrm>
            <a:off x="8888133" y="4144246"/>
            <a:ext cx="3302966" cy="2717299"/>
          </a:xfrm>
          <a:custGeom>
            <a:avLst/>
            <a:gdLst>
              <a:gd name="connsiteX0" fmla="*/ 1663658 w 3039855"/>
              <a:gd name="connsiteY0" fmla="*/ 0 h 2500842"/>
              <a:gd name="connsiteX1" fmla="*/ 2947417 w 3039855"/>
              <a:gd name="connsiteY1" fmla="*/ 605417 h 2500842"/>
              <a:gd name="connsiteX2" fmla="*/ 3039855 w 3039855"/>
              <a:gd name="connsiteY2" fmla="*/ 729032 h 2500842"/>
              <a:gd name="connsiteX3" fmla="*/ 3039855 w 3039855"/>
              <a:gd name="connsiteY3" fmla="*/ 2500842 h 2500842"/>
              <a:gd name="connsiteX4" fmla="*/ 226952 w 3039855"/>
              <a:gd name="connsiteY4" fmla="*/ 2500842 h 2500842"/>
              <a:gd name="connsiteX5" fmla="*/ 155401 w 3039855"/>
              <a:gd name="connsiteY5" fmla="*/ 2366679 h 2500842"/>
              <a:gd name="connsiteX6" fmla="*/ 0 w 3039855"/>
              <a:gd name="connsiteY6" fmla="*/ 1663658 h 2500842"/>
              <a:gd name="connsiteX7" fmla="*/ 1663658 w 3039855"/>
              <a:gd name="connsiteY7" fmla="*/ 0 h 2500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39855" h="2500842">
                <a:moveTo>
                  <a:pt x="1663658" y="0"/>
                </a:moveTo>
                <a:cubicBezTo>
                  <a:pt x="2180490" y="0"/>
                  <a:pt x="2642278" y="235674"/>
                  <a:pt x="2947417" y="605417"/>
                </a:cubicBezTo>
                <a:lnTo>
                  <a:pt x="3039855" y="729032"/>
                </a:lnTo>
                <a:lnTo>
                  <a:pt x="3039855" y="2500842"/>
                </a:lnTo>
                <a:lnTo>
                  <a:pt x="226952" y="2500842"/>
                </a:lnTo>
                <a:lnTo>
                  <a:pt x="155401" y="2366679"/>
                </a:lnTo>
                <a:cubicBezTo>
                  <a:pt x="55691" y="2153127"/>
                  <a:pt x="0" y="1914896"/>
                  <a:pt x="0" y="1663658"/>
                </a:cubicBezTo>
                <a:cubicBezTo>
                  <a:pt x="0" y="744845"/>
                  <a:pt x="744845" y="0"/>
                  <a:pt x="1663658" y="0"/>
                </a:cubicBezTo>
                <a:close/>
              </a:path>
            </a:pathLst>
          </a:custGeom>
        </p:spPr>
      </p:pic>
      <p:grpSp>
        <p:nvGrpSpPr>
          <p:cNvPr id="179" name="Grupo 178">
            <a:extLst>
              <a:ext uri="{FF2B5EF4-FFF2-40B4-BE49-F238E27FC236}">
                <a16:creationId xmlns:a16="http://schemas.microsoft.com/office/drawing/2014/main" id="{97EAD509-D4FE-DF24-82CB-95AA103333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21267604">
            <a:off x="8565602" y="3905595"/>
            <a:ext cx="3639934" cy="3163289"/>
            <a:chOff x="5281603" y="104899"/>
            <a:chExt cx="6910397" cy="6005491"/>
          </a:xfrm>
        </p:grpSpPr>
        <p:sp>
          <p:nvSpPr>
            <p:cNvPr id="180" name="Forma Livre 98">
              <a:extLst>
                <a:ext uri="{FF2B5EF4-FFF2-40B4-BE49-F238E27FC236}">
                  <a16:creationId xmlns:a16="http://schemas.microsoft.com/office/drawing/2014/main" id="{B8C7BEA5-F942-D1E8-438A-C90F64B57B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grpSp>
          <p:nvGrpSpPr>
            <p:cNvPr id="181" name="Grupo 180">
              <a:extLst>
                <a:ext uri="{FF2B5EF4-FFF2-40B4-BE49-F238E27FC236}">
                  <a16:creationId xmlns:a16="http://schemas.microsoft.com/office/drawing/2014/main" id="{E4EAD6AC-3C0B-E15C-3153-1D66DA09AA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182" name="Conector Reto 181">
                <a:extLst>
                  <a:ext uri="{FF2B5EF4-FFF2-40B4-BE49-F238E27FC236}">
                    <a16:creationId xmlns:a16="http://schemas.microsoft.com/office/drawing/2014/main" id="{9BEED595-E093-EB99-4457-2493118450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Conector Reto 182">
                <a:extLst>
                  <a:ext uri="{FF2B5EF4-FFF2-40B4-BE49-F238E27FC236}">
                    <a16:creationId xmlns:a16="http://schemas.microsoft.com/office/drawing/2014/main" id="{E3988278-CF47-F297-E43D-BF10ADD1958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Conector Reto 183">
                <a:extLst>
                  <a:ext uri="{FF2B5EF4-FFF2-40B4-BE49-F238E27FC236}">
                    <a16:creationId xmlns:a16="http://schemas.microsoft.com/office/drawing/2014/main" id="{473292E3-B9C2-E4BF-DF10-0359139157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Conector Reto 184">
                <a:extLst>
                  <a:ext uri="{FF2B5EF4-FFF2-40B4-BE49-F238E27FC236}">
                    <a16:creationId xmlns:a16="http://schemas.microsoft.com/office/drawing/2014/main" id="{9D5192C8-E96B-E84F-B50F-BE4B8F6E44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Conector Reto 185">
                <a:extLst>
                  <a:ext uri="{FF2B5EF4-FFF2-40B4-BE49-F238E27FC236}">
                    <a16:creationId xmlns:a16="http://schemas.microsoft.com/office/drawing/2014/main" id="{1F0F9141-CE7F-1801-A7B6-3357464DCC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Conector Reto 186">
                <a:extLst>
                  <a:ext uri="{FF2B5EF4-FFF2-40B4-BE49-F238E27FC236}">
                    <a16:creationId xmlns:a16="http://schemas.microsoft.com/office/drawing/2014/main" id="{7DF61D4E-FEE9-3C5F-8A66-0A6013D33B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Conector Reto 187">
                <a:extLst>
                  <a:ext uri="{FF2B5EF4-FFF2-40B4-BE49-F238E27FC236}">
                    <a16:creationId xmlns:a16="http://schemas.microsoft.com/office/drawing/2014/main" id="{954D134D-888F-C1E4-4E50-13D405FBFC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Conector Reto 188">
                <a:extLst>
                  <a:ext uri="{FF2B5EF4-FFF2-40B4-BE49-F238E27FC236}">
                    <a16:creationId xmlns:a16="http://schemas.microsoft.com/office/drawing/2014/main" id="{D1FB6C4D-61BF-6EC5-145E-164FEB2E7D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Conector Reto 189">
                <a:extLst>
                  <a:ext uri="{FF2B5EF4-FFF2-40B4-BE49-F238E27FC236}">
                    <a16:creationId xmlns:a16="http://schemas.microsoft.com/office/drawing/2014/main" id="{7F1BCF77-262F-0BBA-7083-977C09CF0C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Conector Reto 190">
                <a:extLst>
                  <a:ext uri="{FF2B5EF4-FFF2-40B4-BE49-F238E27FC236}">
                    <a16:creationId xmlns:a16="http://schemas.microsoft.com/office/drawing/2014/main" id="{3F658DFC-4933-9582-2FF8-1560B11E22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Conector Reto 191">
                <a:extLst>
                  <a:ext uri="{FF2B5EF4-FFF2-40B4-BE49-F238E27FC236}">
                    <a16:creationId xmlns:a16="http://schemas.microsoft.com/office/drawing/2014/main" id="{65D1E7F6-7ABD-EDFB-740C-AC5D0458EC5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Conector Reto 192">
                <a:extLst>
                  <a:ext uri="{FF2B5EF4-FFF2-40B4-BE49-F238E27FC236}">
                    <a16:creationId xmlns:a16="http://schemas.microsoft.com/office/drawing/2014/main" id="{5C7D218F-0D3C-73B5-0334-5D8B3A24B14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Conector Reto 193">
                <a:extLst>
                  <a:ext uri="{FF2B5EF4-FFF2-40B4-BE49-F238E27FC236}">
                    <a16:creationId xmlns:a16="http://schemas.microsoft.com/office/drawing/2014/main" id="{716E1759-B513-CEE2-94E9-2690CFE04D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Conector Reto 194">
                <a:extLst>
                  <a:ext uri="{FF2B5EF4-FFF2-40B4-BE49-F238E27FC236}">
                    <a16:creationId xmlns:a16="http://schemas.microsoft.com/office/drawing/2014/main" id="{AB0071F4-E1DB-B8FE-4B15-2D2D5540E39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Conector Reto 195">
                <a:extLst>
                  <a:ext uri="{FF2B5EF4-FFF2-40B4-BE49-F238E27FC236}">
                    <a16:creationId xmlns:a16="http://schemas.microsoft.com/office/drawing/2014/main" id="{5E536DC8-BFA5-AF20-BD37-764F650641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Conector Reto 196">
                <a:extLst>
                  <a:ext uri="{FF2B5EF4-FFF2-40B4-BE49-F238E27FC236}">
                    <a16:creationId xmlns:a16="http://schemas.microsoft.com/office/drawing/2014/main" id="{3BA9C575-F70D-6DBC-10A6-C4D301A266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Conector Reto 197">
                <a:extLst>
                  <a:ext uri="{FF2B5EF4-FFF2-40B4-BE49-F238E27FC236}">
                    <a16:creationId xmlns:a16="http://schemas.microsoft.com/office/drawing/2014/main" id="{D233DD21-6D00-57B2-33C2-F17CE7507D7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Conector Reto 198">
                <a:extLst>
                  <a:ext uri="{FF2B5EF4-FFF2-40B4-BE49-F238E27FC236}">
                    <a16:creationId xmlns:a16="http://schemas.microsoft.com/office/drawing/2014/main" id="{314CB3A6-7519-93E3-709E-6A0C84328E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Conector Reto 199">
                <a:extLst>
                  <a:ext uri="{FF2B5EF4-FFF2-40B4-BE49-F238E27FC236}">
                    <a16:creationId xmlns:a16="http://schemas.microsoft.com/office/drawing/2014/main" id="{0DFEB4BA-18E1-69D0-8D74-E18BB489E3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Conector Reto 200">
                <a:extLst>
                  <a:ext uri="{FF2B5EF4-FFF2-40B4-BE49-F238E27FC236}">
                    <a16:creationId xmlns:a16="http://schemas.microsoft.com/office/drawing/2014/main" id="{274A03D6-AA89-7312-CF02-7E7E341B4B4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Conector Reto 201">
                <a:extLst>
                  <a:ext uri="{FF2B5EF4-FFF2-40B4-BE49-F238E27FC236}">
                    <a16:creationId xmlns:a16="http://schemas.microsoft.com/office/drawing/2014/main" id="{DDE1717E-3A9F-3C09-54FF-F33DCCA429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Conector Reto 202">
                <a:extLst>
                  <a:ext uri="{FF2B5EF4-FFF2-40B4-BE49-F238E27FC236}">
                    <a16:creationId xmlns:a16="http://schemas.microsoft.com/office/drawing/2014/main" id="{0F6463F0-4BD2-9E21-121A-FF5F114386B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Conector Reto 203">
                <a:extLst>
                  <a:ext uri="{FF2B5EF4-FFF2-40B4-BE49-F238E27FC236}">
                    <a16:creationId xmlns:a16="http://schemas.microsoft.com/office/drawing/2014/main" id="{158F098D-48F4-27A6-BBC0-730C5A8F248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Conector Reto 204">
                <a:extLst>
                  <a:ext uri="{FF2B5EF4-FFF2-40B4-BE49-F238E27FC236}">
                    <a16:creationId xmlns:a16="http://schemas.microsoft.com/office/drawing/2014/main" id="{CC32D35F-C6B5-7030-9687-1EB692CB1E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Conector Reto 205">
                <a:extLst>
                  <a:ext uri="{FF2B5EF4-FFF2-40B4-BE49-F238E27FC236}">
                    <a16:creationId xmlns:a16="http://schemas.microsoft.com/office/drawing/2014/main" id="{5021A039-9381-CE3E-DFCA-53567029DCC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Conector Reto 206">
                <a:extLst>
                  <a:ext uri="{FF2B5EF4-FFF2-40B4-BE49-F238E27FC236}">
                    <a16:creationId xmlns:a16="http://schemas.microsoft.com/office/drawing/2014/main" id="{DC92CE0D-181F-3B7D-C85C-5F32CFF029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Conector Reto 207">
                <a:extLst>
                  <a:ext uri="{FF2B5EF4-FFF2-40B4-BE49-F238E27FC236}">
                    <a16:creationId xmlns:a16="http://schemas.microsoft.com/office/drawing/2014/main" id="{28DBFAEF-F64A-FA6F-3B8F-5D47C79E46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Conector Reto 208">
                <a:extLst>
                  <a:ext uri="{FF2B5EF4-FFF2-40B4-BE49-F238E27FC236}">
                    <a16:creationId xmlns:a16="http://schemas.microsoft.com/office/drawing/2014/main" id="{A645D037-D60A-6319-6CF4-8FD9086460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Conector Reto 209">
                <a:extLst>
                  <a:ext uri="{FF2B5EF4-FFF2-40B4-BE49-F238E27FC236}">
                    <a16:creationId xmlns:a16="http://schemas.microsoft.com/office/drawing/2014/main" id="{9384899E-8DA3-A166-3A90-18D2A81B46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Conector Reto 210">
                <a:extLst>
                  <a:ext uri="{FF2B5EF4-FFF2-40B4-BE49-F238E27FC236}">
                    <a16:creationId xmlns:a16="http://schemas.microsoft.com/office/drawing/2014/main" id="{6F8DC117-8E33-D033-7FB2-0367B208E52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Conector Reto 211">
                <a:extLst>
                  <a:ext uri="{FF2B5EF4-FFF2-40B4-BE49-F238E27FC236}">
                    <a16:creationId xmlns:a16="http://schemas.microsoft.com/office/drawing/2014/main" id="{AB8A2B8F-BD0D-3DEF-BA40-79D2515C99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Conector Reto 212">
                <a:extLst>
                  <a:ext uri="{FF2B5EF4-FFF2-40B4-BE49-F238E27FC236}">
                    <a16:creationId xmlns:a16="http://schemas.microsoft.com/office/drawing/2014/main" id="{B7BB164F-6D85-535E-E6D1-4DB4D8C5E95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Conector Reto 213">
                <a:extLst>
                  <a:ext uri="{FF2B5EF4-FFF2-40B4-BE49-F238E27FC236}">
                    <a16:creationId xmlns:a16="http://schemas.microsoft.com/office/drawing/2014/main" id="{EC24B197-EA2E-56BA-C601-E990CE8610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Conector Reto 214">
                <a:extLst>
                  <a:ext uri="{FF2B5EF4-FFF2-40B4-BE49-F238E27FC236}">
                    <a16:creationId xmlns:a16="http://schemas.microsoft.com/office/drawing/2014/main" id="{6C1E74FA-2524-6784-63B5-44B903B267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Conector Reto 215">
                <a:extLst>
                  <a:ext uri="{FF2B5EF4-FFF2-40B4-BE49-F238E27FC236}">
                    <a16:creationId xmlns:a16="http://schemas.microsoft.com/office/drawing/2014/main" id="{DE4A9E2D-E550-883C-8B50-A0259757172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Conector Reto 216">
                <a:extLst>
                  <a:ext uri="{FF2B5EF4-FFF2-40B4-BE49-F238E27FC236}">
                    <a16:creationId xmlns:a16="http://schemas.microsoft.com/office/drawing/2014/main" id="{8444AB9F-8349-E7AC-5664-E616CD1B2D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Conector Reto 217">
                <a:extLst>
                  <a:ext uri="{FF2B5EF4-FFF2-40B4-BE49-F238E27FC236}">
                    <a16:creationId xmlns:a16="http://schemas.microsoft.com/office/drawing/2014/main" id="{775A89FA-7125-C051-FA43-C64B87E1B3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Conector Reto 218">
                <a:extLst>
                  <a:ext uri="{FF2B5EF4-FFF2-40B4-BE49-F238E27FC236}">
                    <a16:creationId xmlns:a16="http://schemas.microsoft.com/office/drawing/2014/main" id="{49411DA8-24BB-4C52-3C3E-09B7AB2DC5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Conector Reto 219">
                <a:extLst>
                  <a:ext uri="{FF2B5EF4-FFF2-40B4-BE49-F238E27FC236}">
                    <a16:creationId xmlns:a16="http://schemas.microsoft.com/office/drawing/2014/main" id="{617AEB65-DD7D-3CDA-5007-674B4E267F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Conector Reto 220">
                <a:extLst>
                  <a:ext uri="{FF2B5EF4-FFF2-40B4-BE49-F238E27FC236}">
                    <a16:creationId xmlns:a16="http://schemas.microsoft.com/office/drawing/2014/main" id="{3AAF1DAD-F59B-9655-29FA-E6A0451FF5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Conector Reto 221">
                <a:extLst>
                  <a:ext uri="{FF2B5EF4-FFF2-40B4-BE49-F238E27FC236}">
                    <a16:creationId xmlns:a16="http://schemas.microsoft.com/office/drawing/2014/main" id="{C7CB1368-8FBE-7BC6-57B8-FE3B76C2DAF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Conector Reto 222">
                <a:extLst>
                  <a:ext uri="{FF2B5EF4-FFF2-40B4-BE49-F238E27FC236}">
                    <a16:creationId xmlns:a16="http://schemas.microsoft.com/office/drawing/2014/main" id="{102A3504-AACC-F6FD-61F9-09B6EB1CCC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Conector Reto 223">
                <a:extLst>
                  <a:ext uri="{FF2B5EF4-FFF2-40B4-BE49-F238E27FC236}">
                    <a16:creationId xmlns:a16="http://schemas.microsoft.com/office/drawing/2014/main" id="{8FD993B9-5C0C-ECE3-9D48-E606F45A19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Conector Reto 224">
                <a:extLst>
                  <a:ext uri="{FF2B5EF4-FFF2-40B4-BE49-F238E27FC236}">
                    <a16:creationId xmlns:a16="http://schemas.microsoft.com/office/drawing/2014/main" id="{7AD484F5-130A-AAAE-7030-23FEBAE627B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Conector Reto 225">
                <a:extLst>
                  <a:ext uri="{FF2B5EF4-FFF2-40B4-BE49-F238E27FC236}">
                    <a16:creationId xmlns:a16="http://schemas.microsoft.com/office/drawing/2014/main" id="{596975BE-B17E-EBAE-8C6D-9015C8FC0C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Conector Reto 226">
                <a:extLst>
                  <a:ext uri="{FF2B5EF4-FFF2-40B4-BE49-F238E27FC236}">
                    <a16:creationId xmlns:a16="http://schemas.microsoft.com/office/drawing/2014/main" id="{8816EEE1-10B8-1D11-651E-29D0B03CAE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Conector Reto 227">
                <a:extLst>
                  <a:ext uri="{FF2B5EF4-FFF2-40B4-BE49-F238E27FC236}">
                    <a16:creationId xmlns:a16="http://schemas.microsoft.com/office/drawing/2014/main" id="{F969EAF9-5EEF-8278-7D31-AB42214D06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Conector Reto 228">
                <a:extLst>
                  <a:ext uri="{FF2B5EF4-FFF2-40B4-BE49-F238E27FC236}">
                    <a16:creationId xmlns:a16="http://schemas.microsoft.com/office/drawing/2014/main" id="{2F9E91A2-D231-0FCD-D9BC-A4B4CCC90B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Conector Reto 229">
                <a:extLst>
                  <a:ext uri="{FF2B5EF4-FFF2-40B4-BE49-F238E27FC236}">
                    <a16:creationId xmlns:a16="http://schemas.microsoft.com/office/drawing/2014/main" id="{CCBC809D-E0C5-FFF0-ECC7-5889CBB8B5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Conector Reto 230">
                <a:extLst>
                  <a:ext uri="{FF2B5EF4-FFF2-40B4-BE49-F238E27FC236}">
                    <a16:creationId xmlns:a16="http://schemas.microsoft.com/office/drawing/2014/main" id="{8459705C-1434-CCC5-28EA-F6B941B382C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Conector Reto 231">
                <a:extLst>
                  <a:ext uri="{FF2B5EF4-FFF2-40B4-BE49-F238E27FC236}">
                    <a16:creationId xmlns:a16="http://schemas.microsoft.com/office/drawing/2014/main" id="{19EE6992-A808-3162-D321-5547E3CC9B5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Conector Reto 232">
                <a:extLst>
                  <a:ext uri="{FF2B5EF4-FFF2-40B4-BE49-F238E27FC236}">
                    <a16:creationId xmlns:a16="http://schemas.microsoft.com/office/drawing/2014/main" id="{8178A69B-B5C3-C2E0-E28B-5138D610F1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Conector Reto 233">
                <a:extLst>
                  <a:ext uri="{FF2B5EF4-FFF2-40B4-BE49-F238E27FC236}">
                    <a16:creationId xmlns:a16="http://schemas.microsoft.com/office/drawing/2014/main" id="{516823A8-C0C7-3E39-021C-EC6A1883B9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Conector Reto 234">
                <a:extLst>
                  <a:ext uri="{FF2B5EF4-FFF2-40B4-BE49-F238E27FC236}">
                    <a16:creationId xmlns:a16="http://schemas.microsoft.com/office/drawing/2014/main" id="{6D54ABEB-A4ED-B151-2FEF-0E6E38D150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Conector Reto 235">
                <a:extLst>
                  <a:ext uri="{FF2B5EF4-FFF2-40B4-BE49-F238E27FC236}">
                    <a16:creationId xmlns:a16="http://schemas.microsoft.com/office/drawing/2014/main" id="{6C747D2A-A87C-F6FD-910D-427F4CBE6C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Conector Reto 236">
                <a:extLst>
                  <a:ext uri="{FF2B5EF4-FFF2-40B4-BE49-F238E27FC236}">
                    <a16:creationId xmlns:a16="http://schemas.microsoft.com/office/drawing/2014/main" id="{A0E46864-8207-B144-C542-8B7C609E798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Conector Reto 237">
                <a:extLst>
                  <a:ext uri="{FF2B5EF4-FFF2-40B4-BE49-F238E27FC236}">
                    <a16:creationId xmlns:a16="http://schemas.microsoft.com/office/drawing/2014/main" id="{B03C0D4F-4BCA-3B2C-F2AA-D9E561A980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Conector Reto 238">
                <a:extLst>
                  <a:ext uri="{FF2B5EF4-FFF2-40B4-BE49-F238E27FC236}">
                    <a16:creationId xmlns:a16="http://schemas.microsoft.com/office/drawing/2014/main" id="{849BA5C6-B084-B676-C5A3-28366E31AD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Conector Reto 239">
                <a:extLst>
                  <a:ext uri="{FF2B5EF4-FFF2-40B4-BE49-F238E27FC236}">
                    <a16:creationId xmlns:a16="http://schemas.microsoft.com/office/drawing/2014/main" id="{51E2FFBF-862E-42B5-6233-6F814CD97A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Conector Reto 240">
                <a:extLst>
                  <a:ext uri="{FF2B5EF4-FFF2-40B4-BE49-F238E27FC236}">
                    <a16:creationId xmlns:a16="http://schemas.microsoft.com/office/drawing/2014/main" id="{F0D5EF54-39F7-41D6-F749-435385EC64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Conector Reto 241">
                <a:extLst>
                  <a:ext uri="{FF2B5EF4-FFF2-40B4-BE49-F238E27FC236}">
                    <a16:creationId xmlns:a16="http://schemas.microsoft.com/office/drawing/2014/main" id="{C682A8C0-AE55-BA87-0045-35682A30F9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Conector Reto 242">
                <a:extLst>
                  <a:ext uri="{FF2B5EF4-FFF2-40B4-BE49-F238E27FC236}">
                    <a16:creationId xmlns:a16="http://schemas.microsoft.com/office/drawing/2014/main" id="{4E9EB2A0-72CC-C257-1E5B-D8DD3CA60ED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Conector Reto 243">
                <a:extLst>
                  <a:ext uri="{FF2B5EF4-FFF2-40B4-BE49-F238E27FC236}">
                    <a16:creationId xmlns:a16="http://schemas.microsoft.com/office/drawing/2014/main" id="{9D734CFA-44A2-B128-5639-6C8191815B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Conector Reto 244">
                <a:extLst>
                  <a:ext uri="{FF2B5EF4-FFF2-40B4-BE49-F238E27FC236}">
                    <a16:creationId xmlns:a16="http://schemas.microsoft.com/office/drawing/2014/main" id="{E4861220-E763-8E02-2475-CCCDCB485A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Conector Reto 245">
                <a:extLst>
                  <a:ext uri="{FF2B5EF4-FFF2-40B4-BE49-F238E27FC236}">
                    <a16:creationId xmlns:a16="http://schemas.microsoft.com/office/drawing/2014/main" id="{211603FC-D40D-9D29-FF3B-5EE557CCD8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Conector Reto 246">
                <a:extLst>
                  <a:ext uri="{FF2B5EF4-FFF2-40B4-BE49-F238E27FC236}">
                    <a16:creationId xmlns:a16="http://schemas.microsoft.com/office/drawing/2014/main" id="{2503085B-4351-99E3-CF7A-0802B652EA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Conector Reto 247">
                <a:extLst>
                  <a:ext uri="{FF2B5EF4-FFF2-40B4-BE49-F238E27FC236}">
                    <a16:creationId xmlns:a16="http://schemas.microsoft.com/office/drawing/2014/main" id="{751865EB-7224-F27F-E0D5-2A1569919D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Conector Reto 248">
                <a:extLst>
                  <a:ext uri="{FF2B5EF4-FFF2-40B4-BE49-F238E27FC236}">
                    <a16:creationId xmlns:a16="http://schemas.microsoft.com/office/drawing/2014/main" id="{D2A51778-7647-F086-F847-18D2BE5E13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Conector Reto 249">
                <a:extLst>
                  <a:ext uri="{FF2B5EF4-FFF2-40B4-BE49-F238E27FC236}">
                    <a16:creationId xmlns:a16="http://schemas.microsoft.com/office/drawing/2014/main" id="{E6C78035-E0F8-2E2F-6DDD-AACC900EA4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Conector Reto 250">
                <a:extLst>
                  <a:ext uri="{FF2B5EF4-FFF2-40B4-BE49-F238E27FC236}">
                    <a16:creationId xmlns:a16="http://schemas.microsoft.com/office/drawing/2014/main" id="{64F283A0-1C62-BED3-BD05-0E223824A27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Conector Reto 251">
                <a:extLst>
                  <a:ext uri="{FF2B5EF4-FFF2-40B4-BE49-F238E27FC236}">
                    <a16:creationId xmlns:a16="http://schemas.microsoft.com/office/drawing/2014/main" id="{3EFCF8C4-0FB9-0C4B-F6AF-0851267335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Conector Reto 252">
                <a:extLst>
                  <a:ext uri="{FF2B5EF4-FFF2-40B4-BE49-F238E27FC236}">
                    <a16:creationId xmlns:a16="http://schemas.microsoft.com/office/drawing/2014/main" id="{28D2EDFE-D444-8B23-E5FA-7C476DF8450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Conector Reto 253">
                <a:extLst>
                  <a:ext uri="{FF2B5EF4-FFF2-40B4-BE49-F238E27FC236}">
                    <a16:creationId xmlns:a16="http://schemas.microsoft.com/office/drawing/2014/main" id="{29CF541A-6CE3-161C-92F2-71C23D3105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Conector Reto 254">
                <a:extLst>
                  <a:ext uri="{FF2B5EF4-FFF2-40B4-BE49-F238E27FC236}">
                    <a16:creationId xmlns:a16="http://schemas.microsoft.com/office/drawing/2014/main" id="{6A141439-53C8-DF3B-A8EB-3C370A70396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Conector Reto 255">
                <a:extLst>
                  <a:ext uri="{FF2B5EF4-FFF2-40B4-BE49-F238E27FC236}">
                    <a16:creationId xmlns:a16="http://schemas.microsoft.com/office/drawing/2014/main" id="{F6D3A416-4C11-C3B8-62DF-E9FEFAD096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" name="Conector Reto 256">
                <a:extLst>
                  <a:ext uri="{FF2B5EF4-FFF2-40B4-BE49-F238E27FC236}">
                    <a16:creationId xmlns:a16="http://schemas.microsoft.com/office/drawing/2014/main" id="{657160B1-6849-5051-77C2-AF33E7CD62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Conector Reto 257">
                <a:extLst>
                  <a:ext uri="{FF2B5EF4-FFF2-40B4-BE49-F238E27FC236}">
                    <a16:creationId xmlns:a16="http://schemas.microsoft.com/office/drawing/2014/main" id="{91A50C61-739D-1256-F8F5-2D4F1AF448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Conector Reto 258">
                <a:extLst>
                  <a:ext uri="{FF2B5EF4-FFF2-40B4-BE49-F238E27FC236}">
                    <a16:creationId xmlns:a16="http://schemas.microsoft.com/office/drawing/2014/main" id="{08D91B17-6E59-682E-D078-196372A304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61" name="Grupo 260">
            <a:extLst>
              <a:ext uri="{FF2B5EF4-FFF2-40B4-BE49-F238E27FC236}">
                <a16:creationId xmlns:a16="http://schemas.microsoft.com/office/drawing/2014/main" id="{84DED021-AAFD-BA2D-50FB-14759A5D38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5392608">
            <a:off x="7397406" y="-618857"/>
            <a:ext cx="4915057" cy="4271437"/>
            <a:chOff x="5281603" y="104899"/>
            <a:chExt cx="6910397" cy="6005491"/>
          </a:xfrm>
        </p:grpSpPr>
        <p:sp>
          <p:nvSpPr>
            <p:cNvPr id="262" name="Forma Livre 17">
              <a:extLst>
                <a:ext uri="{FF2B5EF4-FFF2-40B4-BE49-F238E27FC236}">
                  <a16:creationId xmlns:a16="http://schemas.microsoft.com/office/drawing/2014/main" id="{B5C7F725-ED44-AC5C-2163-8175815947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grpSp>
          <p:nvGrpSpPr>
            <p:cNvPr id="263" name="Grupo 262">
              <a:extLst>
                <a:ext uri="{FF2B5EF4-FFF2-40B4-BE49-F238E27FC236}">
                  <a16:creationId xmlns:a16="http://schemas.microsoft.com/office/drawing/2014/main" id="{DA8587D1-CFF6-DF2E-33E2-0689A057B1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264" name="Conector Reto 263">
                <a:extLst>
                  <a:ext uri="{FF2B5EF4-FFF2-40B4-BE49-F238E27FC236}">
                    <a16:creationId xmlns:a16="http://schemas.microsoft.com/office/drawing/2014/main" id="{04AF76A7-557F-BAA9-DBBD-8C25989C81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Conector Reto 264">
                <a:extLst>
                  <a:ext uri="{FF2B5EF4-FFF2-40B4-BE49-F238E27FC236}">
                    <a16:creationId xmlns:a16="http://schemas.microsoft.com/office/drawing/2014/main" id="{D31BFEBC-8112-BAE5-D080-C44E5985FA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6" name="Conector Reto 265">
                <a:extLst>
                  <a:ext uri="{FF2B5EF4-FFF2-40B4-BE49-F238E27FC236}">
                    <a16:creationId xmlns:a16="http://schemas.microsoft.com/office/drawing/2014/main" id="{13A30C20-5F20-E7A3-5764-E3D455F7A5C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" name="Conector Reto 266">
                <a:extLst>
                  <a:ext uri="{FF2B5EF4-FFF2-40B4-BE49-F238E27FC236}">
                    <a16:creationId xmlns:a16="http://schemas.microsoft.com/office/drawing/2014/main" id="{57A17706-4CC3-D1FA-7E39-BB94BAE22F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Conector Reto 267">
                <a:extLst>
                  <a:ext uri="{FF2B5EF4-FFF2-40B4-BE49-F238E27FC236}">
                    <a16:creationId xmlns:a16="http://schemas.microsoft.com/office/drawing/2014/main" id="{457D14DA-E9F0-0D9B-EB36-11F794B26FF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Conector Reto 268">
                <a:extLst>
                  <a:ext uri="{FF2B5EF4-FFF2-40B4-BE49-F238E27FC236}">
                    <a16:creationId xmlns:a16="http://schemas.microsoft.com/office/drawing/2014/main" id="{EEA3689C-495D-3BE1-6F6D-E7F34B2220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Conector Reto 269">
                <a:extLst>
                  <a:ext uri="{FF2B5EF4-FFF2-40B4-BE49-F238E27FC236}">
                    <a16:creationId xmlns:a16="http://schemas.microsoft.com/office/drawing/2014/main" id="{CD66304F-10A9-9174-25EE-33214735AA1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Conector Reto 270">
                <a:extLst>
                  <a:ext uri="{FF2B5EF4-FFF2-40B4-BE49-F238E27FC236}">
                    <a16:creationId xmlns:a16="http://schemas.microsoft.com/office/drawing/2014/main" id="{02147A87-712E-D702-2FC2-A18D92C78D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Conector Reto 271">
                <a:extLst>
                  <a:ext uri="{FF2B5EF4-FFF2-40B4-BE49-F238E27FC236}">
                    <a16:creationId xmlns:a16="http://schemas.microsoft.com/office/drawing/2014/main" id="{5FD0B569-E50A-6143-46D2-161A0BEE05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Conector Reto 272">
                <a:extLst>
                  <a:ext uri="{FF2B5EF4-FFF2-40B4-BE49-F238E27FC236}">
                    <a16:creationId xmlns:a16="http://schemas.microsoft.com/office/drawing/2014/main" id="{1D967C1A-ABCC-DCF3-C0E1-AC682CC0A1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Conector Reto 273">
                <a:extLst>
                  <a:ext uri="{FF2B5EF4-FFF2-40B4-BE49-F238E27FC236}">
                    <a16:creationId xmlns:a16="http://schemas.microsoft.com/office/drawing/2014/main" id="{8739BF3B-DE30-7CA4-36A1-18DED1A547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Conector Reto 274">
                <a:extLst>
                  <a:ext uri="{FF2B5EF4-FFF2-40B4-BE49-F238E27FC236}">
                    <a16:creationId xmlns:a16="http://schemas.microsoft.com/office/drawing/2014/main" id="{75C6AF94-F24E-E4E4-E9D2-B53E41BAF6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" name="Conector Reto 275">
                <a:extLst>
                  <a:ext uri="{FF2B5EF4-FFF2-40B4-BE49-F238E27FC236}">
                    <a16:creationId xmlns:a16="http://schemas.microsoft.com/office/drawing/2014/main" id="{D6B51DD0-9F73-B14A-654D-DBD33EB49A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Conector Reto 276">
                <a:extLst>
                  <a:ext uri="{FF2B5EF4-FFF2-40B4-BE49-F238E27FC236}">
                    <a16:creationId xmlns:a16="http://schemas.microsoft.com/office/drawing/2014/main" id="{DA89C3AA-2E2F-E069-A414-E65EB30C711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Conector Reto 277">
                <a:extLst>
                  <a:ext uri="{FF2B5EF4-FFF2-40B4-BE49-F238E27FC236}">
                    <a16:creationId xmlns:a16="http://schemas.microsoft.com/office/drawing/2014/main" id="{4D08D9A1-FB37-396B-ECFC-46FF86F161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Conector Reto 278">
                <a:extLst>
                  <a:ext uri="{FF2B5EF4-FFF2-40B4-BE49-F238E27FC236}">
                    <a16:creationId xmlns:a16="http://schemas.microsoft.com/office/drawing/2014/main" id="{6DEEE0A3-151D-B756-0221-E254304275F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Conector Reto 279">
                <a:extLst>
                  <a:ext uri="{FF2B5EF4-FFF2-40B4-BE49-F238E27FC236}">
                    <a16:creationId xmlns:a16="http://schemas.microsoft.com/office/drawing/2014/main" id="{822D6D63-97ED-FC90-D6FD-041623CD19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Conector Reto 280">
                <a:extLst>
                  <a:ext uri="{FF2B5EF4-FFF2-40B4-BE49-F238E27FC236}">
                    <a16:creationId xmlns:a16="http://schemas.microsoft.com/office/drawing/2014/main" id="{C0D7AF9F-8E02-AB22-6F7B-50C6DBB1151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Conector Reto 281">
                <a:extLst>
                  <a:ext uri="{FF2B5EF4-FFF2-40B4-BE49-F238E27FC236}">
                    <a16:creationId xmlns:a16="http://schemas.microsoft.com/office/drawing/2014/main" id="{7A20FA3E-3B7A-3349-839A-A20979FC420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3" name="Conector Reto 282">
                <a:extLst>
                  <a:ext uri="{FF2B5EF4-FFF2-40B4-BE49-F238E27FC236}">
                    <a16:creationId xmlns:a16="http://schemas.microsoft.com/office/drawing/2014/main" id="{FB1929BF-FAC3-B09B-45A7-25853107B0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Conector Reto 283">
                <a:extLst>
                  <a:ext uri="{FF2B5EF4-FFF2-40B4-BE49-F238E27FC236}">
                    <a16:creationId xmlns:a16="http://schemas.microsoft.com/office/drawing/2014/main" id="{4588EC58-A10B-E908-C416-B77C1349E7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Conector Reto 284">
                <a:extLst>
                  <a:ext uri="{FF2B5EF4-FFF2-40B4-BE49-F238E27FC236}">
                    <a16:creationId xmlns:a16="http://schemas.microsoft.com/office/drawing/2014/main" id="{3400D9C0-B117-0087-66B5-F2347347A03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Conector Reto 285">
                <a:extLst>
                  <a:ext uri="{FF2B5EF4-FFF2-40B4-BE49-F238E27FC236}">
                    <a16:creationId xmlns:a16="http://schemas.microsoft.com/office/drawing/2014/main" id="{B6265626-6ADA-E7C5-9CE4-BF3281D4EE9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Conector Reto 286">
                <a:extLst>
                  <a:ext uri="{FF2B5EF4-FFF2-40B4-BE49-F238E27FC236}">
                    <a16:creationId xmlns:a16="http://schemas.microsoft.com/office/drawing/2014/main" id="{4EDB4ED7-9345-0693-D492-224E6335A9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Conector Reto 287">
                <a:extLst>
                  <a:ext uri="{FF2B5EF4-FFF2-40B4-BE49-F238E27FC236}">
                    <a16:creationId xmlns:a16="http://schemas.microsoft.com/office/drawing/2014/main" id="{1DDDA762-7462-3ED4-41E9-21280BA8438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Conector Reto 288">
                <a:extLst>
                  <a:ext uri="{FF2B5EF4-FFF2-40B4-BE49-F238E27FC236}">
                    <a16:creationId xmlns:a16="http://schemas.microsoft.com/office/drawing/2014/main" id="{C3FAD9BF-1CC4-5734-60FA-A58E9017FD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0" name="Conector Reto 289">
                <a:extLst>
                  <a:ext uri="{FF2B5EF4-FFF2-40B4-BE49-F238E27FC236}">
                    <a16:creationId xmlns:a16="http://schemas.microsoft.com/office/drawing/2014/main" id="{A14A58E2-C7E3-E30F-2347-1773A5EB2D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Conector Reto 290">
                <a:extLst>
                  <a:ext uri="{FF2B5EF4-FFF2-40B4-BE49-F238E27FC236}">
                    <a16:creationId xmlns:a16="http://schemas.microsoft.com/office/drawing/2014/main" id="{6E9DBFB5-279A-A299-DF2A-7D53CCF5AA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Conector Reto 291">
                <a:extLst>
                  <a:ext uri="{FF2B5EF4-FFF2-40B4-BE49-F238E27FC236}">
                    <a16:creationId xmlns:a16="http://schemas.microsoft.com/office/drawing/2014/main" id="{6B6DAAD5-7326-96C2-040B-DF830A8719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Conector Reto 292">
                <a:extLst>
                  <a:ext uri="{FF2B5EF4-FFF2-40B4-BE49-F238E27FC236}">
                    <a16:creationId xmlns:a16="http://schemas.microsoft.com/office/drawing/2014/main" id="{45099CBC-C2D5-4EE0-8B83-F312B724F44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Conector Reto 293">
                <a:extLst>
                  <a:ext uri="{FF2B5EF4-FFF2-40B4-BE49-F238E27FC236}">
                    <a16:creationId xmlns:a16="http://schemas.microsoft.com/office/drawing/2014/main" id="{0A2F6477-0E1D-A351-48F9-7A34A73E53A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Conector Reto 294">
                <a:extLst>
                  <a:ext uri="{FF2B5EF4-FFF2-40B4-BE49-F238E27FC236}">
                    <a16:creationId xmlns:a16="http://schemas.microsoft.com/office/drawing/2014/main" id="{AC632FB8-4FF8-1851-113D-EC42B90262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Conector Reto 295">
                <a:extLst>
                  <a:ext uri="{FF2B5EF4-FFF2-40B4-BE49-F238E27FC236}">
                    <a16:creationId xmlns:a16="http://schemas.microsoft.com/office/drawing/2014/main" id="{0FFA6340-0789-FC7C-419F-8C1C55D801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" name="Conector Reto 296">
                <a:extLst>
                  <a:ext uri="{FF2B5EF4-FFF2-40B4-BE49-F238E27FC236}">
                    <a16:creationId xmlns:a16="http://schemas.microsoft.com/office/drawing/2014/main" id="{5EB45256-CF54-BC0B-738D-4BE82C53FB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Conector Reto 297">
                <a:extLst>
                  <a:ext uri="{FF2B5EF4-FFF2-40B4-BE49-F238E27FC236}">
                    <a16:creationId xmlns:a16="http://schemas.microsoft.com/office/drawing/2014/main" id="{D6272956-30FE-0F0F-FE10-2CA1337EC3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Conector Reto 298">
                <a:extLst>
                  <a:ext uri="{FF2B5EF4-FFF2-40B4-BE49-F238E27FC236}">
                    <a16:creationId xmlns:a16="http://schemas.microsoft.com/office/drawing/2014/main" id="{EB495F2E-29F1-9429-89E1-CE694B49C7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Conector Reto 299">
                <a:extLst>
                  <a:ext uri="{FF2B5EF4-FFF2-40B4-BE49-F238E27FC236}">
                    <a16:creationId xmlns:a16="http://schemas.microsoft.com/office/drawing/2014/main" id="{EC4C631F-28ED-6508-0036-A57D67923F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Conector Reto 300">
                <a:extLst>
                  <a:ext uri="{FF2B5EF4-FFF2-40B4-BE49-F238E27FC236}">
                    <a16:creationId xmlns:a16="http://schemas.microsoft.com/office/drawing/2014/main" id="{664AAD72-CB98-A0A4-565C-DA9CF06C55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2" name="Conector Reto 301">
                <a:extLst>
                  <a:ext uri="{FF2B5EF4-FFF2-40B4-BE49-F238E27FC236}">
                    <a16:creationId xmlns:a16="http://schemas.microsoft.com/office/drawing/2014/main" id="{94DAE9C2-A7F4-3330-B08B-68684359EDD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3" name="Conector Reto 302">
                <a:extLst>
                  <a:ext uri="{FF2B5EF4-FFF2-40B4-BE49-F238E27FC236}">
                    <a16:creationId xmlns:a16="http://schemas.microsoft.com/office/drawing/2014/main" id="{B4B7EC4B-5A5A-E728-DE3E-CD0FED4E64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4" name="Conector Reto 303">
                <a:extLst>
                  <a:ext uri="{FF2B5EF4-FFF2-40B4-BE49-F238E27FC236}">
                    <a16:creationId xmlns:a16="http://schemas.microsoft.com/office/drawing/2014/main" id="{DE7DA590-326A-D0D8-EFEB-47FE4916FA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5" name="Conector Reto 304">
                <a:extLst>
                  <a:ext uri="{FF2B5EF4-FFF2-40B4-BE49-F238E27FC236}">
                    <a16:creationId xmlns:a16="http://schemas.microsoft.com/office/drawing/2014/main" id="{0B40FF7B-5510-9649-8880-A623389C190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6" name="Conector Reto 305">
                <a:extLst>
                  <a:ext uri="{FF2B5EF4-FFF2-40B4-BE49-F238E27FC236}">
                    <a16:creationId xmlns:a16="http://schemas.microsoft.com/office/drawing/2014/main" id="{F353ED19-7677-F6D2-5076-C581E6AD50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" name="Conector Reto 306">
                <a:extLst>
                  <a:ext uri="{FF2B5EF4-FFF2-40B4-BE49-F238E27FC236}">
                    <a16:creationId xmlns:a16="http://schemas.microsoft.com/office/drawing/2014/main" id="{B287847F-624B-3A45-433A-D57422D652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" name="Conector Reto 307">
                <a:extLst>
                  <a:ext uri="{FF2B5EF4-FFF2-40B4-BE49-F238E27FC236}">
                    <a16:creationId xmlns:a16="http://schemas.microsoft.com/office/drawing/2014/main" id="{9DEA0C5C-6BEB-70A5-E10E-A15CA6ACF6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Conector Reto 308">
                <a:extLst>
                  <a:ext uri="{FF2B5EF4-FFF2-40B4-BE49-F238E27FC236}">
                    <a16:creationId xmlns:a16="http://schemas.microsoft.com/office/drawing/2014/main" id="{30F215AB-D3C2-B74E-89E7-073B7A7D20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" name="Conector Reto 309">
                <a:extLst>
                  <a:ext uri="{FF2B5EF4-FFF2-40B4-BE49-F238E27FC236}">
                    <a16:creationId xmlns:a16="http://schemas.microsoft.com/office/drawing/2014/main" id="{8D54119C-6E9F-7F98-6A34-8B8F8257E1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" name="Conector Reto 310">
                <a:extLst>
                  <a:ext uri="{FF2B5EF4-FFF2-40B4-BE49-F238E27FC236}">
                    <a16:creationId xmlns:a16="http://schemas.microsoft.com/office/drawing/2014/main" id="{3031990F-36B8-09DD-F8FD-4976939A59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Conector Reto 311">
                <a:extLst>
                  <a:ext uri="{FF2B5EF4-FFF2-40B4-BE49-F238E27FC236}">
                    <a16:creationId xmlns:a16="http://schemas.microsoft.com/office/drawing/2014/main" id="{D8A74B9E-6D7A-0619-08CB-5B0BB0D247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Conector Reto 312">
                <a:extLst>
                  <a:ext uri="{FF2B5EF4-FFF2-40B4-BE49-F238E27FC236}">
                    <a16:creationId xmlns:a16="http://schemas.microsoft.com/office/drawing/2014/main" id="{340BD866-6361-1DCD-FB36-C53664FA13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" name="Conector Reto 313">
                <a:extLst>
                  <a:ext uri="{FF2B5EF4-FFF2-40B4-BE49-F238E27FC236}">
                    <a16:creationId xmlns:a16="http://schemas.microsoft.com/office/drawing/2014/main" id="{41F9D3AD-9DC6-4278-7804-A5E2901B8E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" name="Conector Reto 314">
                <a:extLst>
                  <a:ext uri="{FF2B5EF4-FFF2-40B4-BE49-F238E27FC236}">
                    <a16:creationId xmlns:a16="http://schemas.microsoft.com/office/drawing/2014/main" id="{D4EFC462-FB93-61FE-F1F8-8432BDF4A48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" name="Conector Reto 315">
                <a:extLst>
                  <a:ext uri="{FF2B5EF4-FFF2-40B4-BE49-F238E27FC236}">
                    <a16:creationId xmlns:a16="http://schemas.microsoft.com/office/drawing/2014/main" id="{503E11F1-E225-913E-3368-93E7B3B7DD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" name="Conector Reto 316">
                <a:extLst>
                  <a:ext uri="{FF2B5EF4-FFF2-40B4-BE49-F238E27FC236}">
                    <a16:creationId xmlns:a16="http://schemas.microsoft.com/office/drawing/2014/main" id="{C1458D9C-C471-DA0E-749A-19F385E47A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" name="Conector Reto 317">
                <a:extLst>
                  <a:ext uri="{FF2B5EF4-FFF2-40B4-BE49-F238E27FC236}">
                    <a16:creationId xmlns:a16="http://schemas.microsoft.com/office/drawing/2014/main" id="{4BCD0A02-38DF-0DA5-9647-8911D68080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" name="Conector Reto 318">
                <a:extLst>
                  <a:ext uri="{FF2B5EF4-FFF2-40B4-BE49-F238E27FC236}">
                    <a16:creationId xmlns:a16="http://schemas.microsoft.com/office/drawing/2014/main" id="{271DD286-7345-A638-C6C4-9960A94D6B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" name="Conector Reto 319">
                <a:extLst>
                  <a:ext uri="{FF2B5EF4-FFF2-40B4-BE49-F238E27FC236}">
                    <a16:creationId xmlns:a16="http://schemas.microsoft.com/office/drawing/2014/main" id="{A88C1DDE-5006-5F0E-34F9-22B9ECE3B4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" name="Conector Reto 320">
                <a:extLst>
                  <a:ext uri="{FF2B5EF4-FFF2-40B4-BE49-F238E27FC236}">
                    <a16:creationId xmlns:a16="http://schemas.microsoft.com/office/drawing/2014/main" id="{A1E63CA8-1541-E6D0-0563-3BE4FFDB0E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Conector Reto 321">
                <a:extLst>
                  <a:ext uri="{FF2B5EF4-FFF2-40B4-BE49-F238E27FC236}">
                    <a16:creationId xmlns:a16="http://schemas.microsoft.com/office/drawing/2014/main" id="{AA223A4A-E9BE-D0F9-015C-145B34ABD9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" name="Conector Reto 322">
                <a:extLst>
                  <a:ext uri="{FF2B5EF4-FFF2-40B4-BE49-F238E27FC236}">
                    <a16:creationId xmlns:a16="http://schemas.microsoft.com/office/drawing/2014/main" id="{129A43AA-CF7E-A5A3-9F86-84801457EEE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" name="Conector Reto 323">
                <a:extLst>
                  <a:ext uri="{FF2B5EF4-FFF2-40B4-BE49-F238E27FC236}">
                    <a16:creationId xmlns:a16="http://schemas.microsoft.com/office/drawing/2014/main" id="{C3DEA54C-483F-20E4-3D1B-446A0708D1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" name="Conector Reto 324">
                <a:extLst>
                  <a:ext uri="{FF2B5EF4-FFF2-40B4-BE49-F238E27FC236}">
                    <a16:creationId xmlns:a16="http://schemas.microsoft.com/office/drawing/2014/main" id="{A78E6DF1-862D-8489-372A-9AF814B987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" name="Conector Reto 325">
                <a:extLst>
                  <a:ext uri="{FF2B5EF4-FFF2-40B4-BE49-F238E27FC236}">
                    <a16:creationId xmlns:a16="http://schemas.microsoft.com/office/drawing/2014/main" id="{D91E6D63-C47B-E84D-6751-E2C0FB7244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" name="Conector Reto 326">
                <a:extLst>
                  <a:ext uri="{FF2B5EF4-FFF2-40B4-BE49-F238E27FC236}">
                    <a16:creationId xmlns:a16="http://schemas.microsoft.com/office/drawing/2014/main" id="{A2371B98-F184-2EF4-ACFD-20F8CD8F004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" name="Conector Reto 327">
                <a:extLst>
                  <a:ext uri="{FF2B5EF4-FFF2-40B4-BE49-F238E27FC236}">
                    <a16:creationId xmlns:a16="http://schemas.microsoft.com/office/drawing/2014/main" id="{D1A243A5-041E-5C2E-97DE-1DFBF759CC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Conector Reto 328">
                <a:extLst>
                  <a:ext uri="{FF2B5EF4-FFF2-40B4-BE49-F238E27FC236}">
                    <a16:creationId xmlns:a16="http://schemas.microsoft.com/office/drawing/2014/main" id="{E22F1B2F-0A57-9731-94EF-9B909EAFD6F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" name="Conector Reto 329">
                <a:extLst>
                  <a:ext uri="{FF2B5EF4-FFF2-40B4-BE49-F238E27FC236}">
                    <a16:creationId xmlns:a16="http://schemas.microsoft.com/office/drawing/2014/main" id="{F27EA26C-707C-88B7-B3C0-3068D6795CA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" name="Conector Reto 330">
                <a:extLst>
                  <a:ext uri="{FF2B5EF4-FFF2-40B4-BE49-F238E27FC236}">
                    <a16:creationId xmlns:a16="http://schemas.microsoft.com/office/drawing/2014/main" id="{93A460F6-4BF5-C35E-EBE5-7DD773B1BCC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" name="Conector Reto 331">
                <a:extLst>
                  <a:ext uri="{FF2B5EF4-FFF2-40B4-BE49-F238E27FC236}">
                    <a16:creationId xmlns:a16="http://schemas.microsoft.com/office/drawing/2014/main" id="{FE727167-5B28-8919-9279-93343E4747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" name="Conector Reto 332">
                <a:extLst>
                  <a:ext uri="{FF2B5EF4-FFF2-40B4-BE49-F238E27FC236}">
                    <a16:creationId xmlns:a16="http://schemas.microsoft.com/office/drawing/2014/main" id="{2E5E5851-DAA9-284C-EDB8-55266DF8EF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4" name="Conector Reto 333">
                <a:extLst>
                  <a:ext uri="{FF2B5EF4-FFF2-40B4-BE49-F238E27FC236}">
                    <a16:creationId xmlns:a16="http://schemas.microsoft.com/office/drawing/2014/main" id="{11C4CE6B-D86C-6099-B8F5-EE7611A3FB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5" name="Conector Reto 334">
                <a:extLst>
                  <a:ext uri="{FF2B5EF4-FFF2-40B4-BE49-F238E27FC236}">
                    <a16:creationId xmlns:a16="http://schemas.microsoft.com/office/drawing/2014/main" id="{014145A7-A317-2A66-C16D-9799C0BE5E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6" name="Conector Reto 335">
                <a:extLst>
                  <a:ext uri="{FF2B5EF4-FFF2-40B4-BE49-F238E27FC236}">
                    <a16:creationId xmlns:a16="http://schemas.microsoft.com/office/drawing/2014/main" id="{7BF845BE-26EF-96CC-3F10-19BBB0EA7A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7" name="Conector Reto 336">
                <a:extLst>
                  <a:ext uri="{FF2B5EF4-FFF2-40B4-BE49-F238E27FC236}">
                    <a16:creationId xmlns:a16="http://schemas.microsoft.com/office/drawing/2014/main" id="{F2605536-4212-E426-133A-89DF47D49D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" name="Conector Reto 337">
                <a:extLst>
                  <a:ext uri="{FF2B5EF4-FFF2-40B4-BE49-F238E27FC236}">
                    <a16:creationId xmlns:a16="http://schemas.microsoft.com/office/drawing/2014/main" id="{FD24243B-95CC-C307-B656-EBC1D4905C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9" name="Conector Reto 338">
                <a:extLst>
                  <a:ext uri="{FF2B5EF4-FFF2-40B4-BE49-F238E27FC236}">
                    <a16:creationId xmlns:a16="http://schemas.microsoft.com/office/drawing/2014/main" id="{4B41CF22-E4BC-43CE-F1CC-5BB18EE66BA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0" name="Conector Reto 339">
                <a:extLst>
                  <a:ext uri="{FF2B5EF4-FFF2-40B4-BE49-F238E27FC236}">
                    <a16:creationId xmlns:a16="http://schemas.microsoft.com/office/drawing/2014/main" id="{B3B5EA66-900F-1739-E583-EC132BEA873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1" name="Conector Reto 340">
                <a:extLst>
                  <a:ext uri="{FF2B5EF4-FFF2-40B4-BE49-F238E27FC236}">
                    <a16:creationId xmlns:a16="http://schemas.microsoft.com/office/drawing/2014/main" id="{C92579C4-B77E-D7A5-E1B0-83D0A338F48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7" name="Imagem 6" descr="imagem abstrata de pontos de luz">
            <a:extLst>
              <a:ext uri="{FF2B5EF4-FFF2-40B4-BE49-F238E27FC236}">
                <a16:creationId xmlns:a16="http://schemas.microsoft.com/office/drawing/2014/main" id="{E1A60043-8C9E-7072-B680-B2AD9519527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268" r="4773" b="-1"/>
          <a:stretch/>
        </p:blipFill>
        <p:spPr>
          <a:xfrm>
            <a:off x="8055588" y="-3863"/>
            <a:ext cx="4132754" cy="3445946"/>
          </a:xfrm>
          <a:custGeom>
            <a:avLst/>
            <a:gdLst>
              <a:gd name="connsiteX0" fmla="*/ 303228 w 4638368"/>
              <a:gd name="connsiteY0" fmla="*/ 0 h 3867534"/>
              <a:gd name="connsiteX1" fmla="*/ 4638368 w 4638368"/>
              <a:gd name="connsiteY1" fmla="*/ 0 h 3867534"/>
              <a:gd name="connsiteX2" fmla="*/ 4638368 w 4638368"/>
              <a:gd name="connsiteY2" fmla="*/ 2952747 h 3867534"/>
              <a:gd name="connsiteX3" fmla="*/ 4585825 w 4638368"/>
              <a:gd name="connsiteY3" fmla="*/ 3013864 h 3867534"/>
              <a:gd name="connsiteX4" fmla="*/ 2641346 w 4638368"/>
              <a:gd name="connsiteY4" fmla="*/ 3867534 h 3867534"/>
              <a:gd name="connsiteX5" fmla="*/ 0 w 4638368"/>
              <a:gd name="connsiteY5" fmla="*/ 1226188 h 3867534"/>
              <a:gd name="connsiteX6" fmla="*/ 260466 w 4638368"/>
              <a:gd name="connsiteY6" fmla="*/ 81056 h 3867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38368" h="3867534">
                <a:moveTo>
                  <a:pt x="303228" y="0"/>
                </a:moveTo>
                <a:lnTo>
                  <a:pt x="4638368" y="0"/>
                </a:lnTo>
                <a:lnTo>
                  <a:pt x="4638368" y="2952747"/>
                </a:lnTo>
                <a:lnTo>
                  <a:pt x="4585825" y="3013864"/>
                </a:lnTo>
                <a:cubicBezTo>
                  <a:pt x="4103088" y="3538671"/>
                  <a:pt x="3410622" y="3867534"/>
                  <a:pt x="2641346" y="3867534"/>
                </a:cubicBezTo>
                <a:cubicBezTo>
                  <a:pt x="1182571" y="3867534"/>
                  <a:pt x="0" y="2684963"/>
                  <a:pt x="0" y="1226188"/>
                </a:cubicBezTo>
                <a:cubicBezTo>
                  <a:pt x="0" y="815907"/>
                  <a:pt x="93544" y="427475"/>
                  <a:pt x="260466" y="81056"/>
                </a:cubicBezTo>
                <a:close/>
              </a:path>
            </a:pathLst>
          </a:custGeom>
        </p:spPr>
      </p:pic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7AF44E2D-F068-CA44-ECB4-580AC7A65E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3600" dirty="0"/>
              <a:t>https://www.youtube.com/watch?v=ZAo9T78-32Q</a:t>
            </a:r>
          </a:p>
        </p:txBody>
      </p:sp>
    </p:spTree>
    <p:extLst>
      <p:ext uri="{BB962C8B-B14F-4D97-AF65-F5344CB8AC3E}">
        <p14:creationId xmlns:p14="http://schemas.microsoft.com/office/powerpoint/2010/main" val="27946790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C26848F-2A4D-F084-F585-C15434EF7F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D0B41FC-A170-B3E4-06C8-41AD1A4406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6143423" cy="1456267"/>
          </a:xfrm>
        </p:spPr>
        <p:txBody>
          <a:bodyPr rtlCol="0">
            <a:normAutofit/>
          </a:bodyPr>
          <a:lstStyle/>
          <a:p>
            <a:r>
              <a:rPr lang="pt-BR" sz="3600" b="1" dirty="0"/>
              <a:t>Solução </a:t>
            </a:r>
          </a:p>
        </p:txBody>
      </p:sp>
      <p:pic>
        <p:nvPicPr>
          <p:cNvPr id="4" name="Imagem 3" descr="satélite no céu noturno">
            <a:extLst>
              <a:ext uri="{FF2B5EF4-FFF2-40B4-BE49-F238E27FC236}">
                <a16:creationId xmlns:a16="http://schemas.microsoft.com/office/drawing/2014/main" id="{973811D1-3267-B90F-E520-17D127E3ABE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611" r="16027" b="1"/>
          <a:stretch/>
        </p:blipFill>
        <p:spPr>
          <a:xfrm>
            <a:off x="8888133" y="4144246"/>
            <a:ext cx="3302966" cy="2717299"/>
          </a:xfrm>
          <a:custGeom>
            <a:avLst/>
            <a:gdLst>
              <a:gd name="connsiteX0" fmla="*/ 1663658 w 3039855"/>
              <a:gd name="connsiteY0" fmla="*/ 0 h 2500842"/>
              <a:gd name="connsiteX1" fmla="*/ 2947417 w 3039855"/>
              <a:gd name="connsiteY1" fmla="*/ 605417 h 2500842"/>
              <a:gd name="connsiteX2" fmla="*/ 3039855 w 3039855"/>
              <a:gd name="connsiteY2" fmla="*/ 729032 h 2500842"/>
              <a:gd name="connsiteX3" fmla="*/ 3039855 w 3039855"/>
              <a:gd name="connsiteY3" fmla="*/ 2500842 h 2500842"/>
              <a:gd name="connsiteX4" fmla="*/ 226952 w 3039855"/>
              <a:gd name="connsiteY4" fmla="*/ 2500842 h 2500842"/>
              <a:gd name="connsiteX5" fmla="*/ 155401 w 3039855"/>
              <a:gd name="connsiteY5" fmla="*/ 2366679 h 2500842"/>
              <a:gd name="connsiteX6" fmla="*/ 0 w 3039855"/>
              <a:gd name="connsiteY6" fmla="*/ 1663658 h 2500842"/>
              <a:gd name="connsiteX7" fmla="*/ 1663658 w 3039855"/>
              <a:gd name="connsiteY7" fmla="*/ 0 h 2500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39855" h="2500842">
                <a:moveTo>
                  <a:pt x="1663658" y="0"/>
                </a:moveTo>
                <a:cubicBezTo>
                  <a:pt x="2180490" y="0"/>
                  <a:pt x="2642278" y="235674"/>
                  <a:pt x="2947417" y="605417"/>
                </a:cubicBezTo>
                <a:lnTo>
                  <a:pt x="3039855" y="729032"/>
                </a:lnTo>
                <a:lnTo>
                  <a:pt x="3039855" y="2500842"/>
                </a:lnTo>
                <a:lnTo>
                  <a:pt x="226952" y="2500842"/>
                </a:lnTo>
                <a:lnTo>
                  <a:pt x="155401" y="2366679"/>
                </a:lnTo>
                <a:cubicBezTo>
                  <a:pt x="55691" y="2153127"/>
                  <a:pt x="0" y="1914896"/>
                  <a:pt x="0" y="1663658"/>
                </a:cubicBezTo>
                <a:cubicBezTo>
                  <a:pt x="0" y="744845"/>
                  <a:pt x="744845" y="0"/>
                  <a:pt x="1663658" y="0"/>
                </a:cubicBezTo>
                <a:close/>
              </a:path>
            </a:pathLst>
          </a:custGeom>
        </p:spPr>
      </p:pic>
      <p:grpSp>
        <p:nvGrpSpPr>
          <p:cNvPr id="179" name="Grupo 178">
            <a:extLst>
              <a:ext uri="{FF2B5EF4-FFF2-40B4-BE49-F238E27FC236}">
                <a16:creationId xmlns:a16="http://schemas.microsoft.com/office/drawing/2014/main" id="{207DB801-C677-8DB6-5C5F-01F8376F92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21267604">
            <a:off x="8565602" y="3905595"/>
            <a:ext cx="3639934" cy="3163289"/>
            <a:chOff x="5281603" y="104899"/>
            <a:chExt cx="6910397" cy="6005491"/>
          </a:xfrm>
        </p:grpSpPr>
        <p:sp>
          <p:nvSpPr>
            <p:cNvPr id="180" name="Forma Livre 98">
              <a:extLst>
                <a:ext uri="{FF2B5EF4-FFF2-40B4-BE49-F238E27FC236}">
                  <a16:creationId xmlns:a16="http://schemas.microsoft.com/office/drawing/2014/main" id="{7FCAD6D8-5F3F-7B2E-6769-4F502FCB17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grpSp>
          <p:nvGrpSpPr>
            <p:cNvPr id="181" name="Grupo 180">
              <a:extLst>
                <a:ext uri="{FF2B5EF4-FFF2-40B4-BE49-F238E27FC236}">
                  <a16:creationId xmlns:a16="http://schemas.microsoft.com/office/drawing/2014/main" id="{CB52A605-8B18-4AD8-1BD1-C7D3B8CF6A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182" name="Conector Reto 181">
                <a:extLst>
                  <a:ext uri="{FF2B5EF4-FFF2-40B4-BE49-F238E27FC236}">
                    <a16:creationId xmlns:a16="http://schemas.microsoft.com/office/drawing/2014/main" id="{9AFD896A-7FFA-248C-39DE-81592770BAB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Conector Reto 182">
                <a:extLst>
                  <a:ext uri="{FF2B5EF4-FFF2-40B4-BE49-F238E27FC236}">
                    <a16:creationId xmlns:a16="http://schemas.microsoft.com/office/drawing/2014/main" id="{278351E2-6EDB-CA1A-680D-8D5A8584BD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Conector Reto 183">
                <a:extLst>
                  <a:ext uri="{FF2B5EF4-FFF2-40B4-BE49-F238E27FC236}">
                    <a16:creationId xmlns:a16="http://schemas.microsoft.com/office/drawing/2014/main" id="{EA5D9226-25E6-19CE-9323-A094943F54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Conector Reto 184">
                <a:extLst>
                  <a:ext uri="{FF2B5EF4-FFF2-40B4-BE49-F238E27FC236}">
                    <a16:creationId xmlns:a16="http://schemas.microsoft.com/office/drawing/2014/main" id="{80241D3A-7E0F-BF41-0F10-E7404230B5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Conector Reto 185">
                <a:extLst>
                  <a:ext uri="{FF2B5EF4-FFF2-40B4-BE49-F238E27FC236}">
                    <a16:creationId xmlns:a16="http://schemas.microsoft.com/office/drawing/2014/main" id="{0346561A-EF04-9CF8-1CEB-C0D532BE68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Conector Reto 186">
                <a:extLst>
                  <a:ext uri="{FF2B5EF4-FFF2-40B4-BE49-F238E27FC236}">
                    <a16:creationId xmlns:a16="http://schemas.microsoft.com/office/drawing/2014/main" id="{5B30728D-EA9C-EEBE-3DD9-9C7B8BB6AA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Conector Reto 187">
                <a:extLst>
                  <a:ext uri="{FF2B5EF4-FFF2-40B4-BE49-F238E27FC236}">
                    <a16:creationId xmlns:a16="http://schemas.microsoft.com/office/drawing/2014/main" id="{2DBFBD9E-5BE5-7730-FE6A-A089669894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Conector Reto 188">
                <a:extLst>
                  <a:ext uri="{FF2B5EF4-FFF2-40B4-BE49-F238E27FC236}">
                    <a16:creationId xmlns:a16="http://schemas.microsoft.com/office/drawing/2014/main" id="{53E755D7-5909-9B9D-F114-376E2D3954A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Conector Reto 189">
                <a:extLst>
                  <a:ext uri="{FF2B5EF4-FFF2-40B4-BE49-F238E27FC236}">
                    <a16:creationId xmlns:a16="http://schemas.microsoft.com/office/drawing/2014/main" id="{6608F9AC-10E1-004B-0212-A8739F91B5F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Conector Reto 190">
                <a:extLst>
                  <a:ext uri="{FF2B5EF4-FFF2-40B4-BE49-F238E27FC236}">
                    <a16:creationId xmlns:a16="http://schemas.microsoft.com/office/drawing/2014/main" id="{2472FD6A-F4EC-45AC-8ACD-407C8FCDD5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Conector Reto 191">
                <a:extLst>
                  <a:ext uri="{FF2B5EF4-FFF2-40B4-BE49-F238E27FC236}">
                    <a16:creationId xmlns:a16="http://schemas.microsoft.com/office/drawing/2014/main" id="{43DC2F63-B3E9-A82B-AFED-6A6FB6A7A4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Conector Reto 192">
                <a:extLst>
                  <a:ext uri="{FF2B5EF4-FFF2-40B4-BE49-F238E27FC236}">
                    <a16:creationId xmlns:a16="http://schemas.microsoft.com/office/drawing/2014/main" id="{CDB12E33-1341-6F8E-0E08-8D0FB1CCD6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Conector Reto 193">
                <a:extLst>
                  <a:ext uri="{FF2B5EF4-FFF2-40B4-BE49-F238E27FC236}">
                    <a16:creationId xmlns:a16="http://schemas.microsoft.com/office/drawing/2014/main" id="{E89EABEE-C0C3-AD71-E6DE-F27F77080B1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Conector Reto 194">
                <a:extLst>
                  <a:ext uri="{FF2B5EF4-FFF2-40B4-BE49-F238E27FC236}">
                    <a16:creationId xmlns:a16="http://schemas.microsoft.com/office/drawing/2014/main" id="{622E332E-250A-578A-DEEF-1F3F205D66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Conector Reto 195">
                <a:extLst>
                  <a:ext uri="{FF2B5EF4-FFF2-40B4-BE49-F238E27FC236}">
                    <a16:creationId xmlns:a16="http://schemas.microsoft.com/office/drawing/2014/main" id="{982DDDC4-E1B6-170B-5F2E-8D2188A202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Conector Reto 196">
                <a:extLst>
                  <a:ext uri="{FF2B5EF4-FFF2-40B4-BE49-F238E27FC236}">
                    <a16:creationId xmlns:a16="http://schemas.microsoft.com/office/drawing/2014/main" id="{ABDB3947-70DF-E563-6458-0C7CEE73DBB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Conector Reto 197">
                <a:extLst>
                  <a:ext uri="{FF2B5EF4-FFF2-40B4-BE49-F238E27FC236}">
                    <a16:creationId xmlns:a16="http://schemas.microsoft.com/office/drawing/2014/main" id="{23C30247-2DBA-10BE-8637-46EFB4BC60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Conector Reto 198">
                <a:extLst>
                  <a:ext uri="{FF2B5EF4-FFF2-40B4-BE49-F238E27FC236}">
                    <a16:creationId xmlns:a16="http://schemas.microsoft.com/office/drawing/2014/main" id="{70F72456-7CB9-D8B5-F58B-519E5D3539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Conector Reto 199">
                <a:extLst>
                  <a:ext uri="{FF2B5EF4-FFF2-40B4-BE49-F238E27FC236}">
                    <a16:creationId xmlns:a16="http://schemas.microsoft.com/office/drawing/2014/main" id="{000B6D00-5C6C-C518-5ED1-54E04A4CE2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Conector Reto 200">
                <a:extLst>
                  <a:ext uri="{FF2B5EF4-FFF2-40B4-BE49-F238E27FC236}">
                    <a16:creationId xmlns:a16="http://schemas.microsoft.com/office/drawing/2014/main" id="{ACAD8D0A-05EB-D263-0161-4FFE9C86E20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Conector Reto 201">
                <a:extLst>
                  <a:ext uri="{FF2B5EF4-FFF2-40B4-BE49-F238E27FC236}">
                    <a16:creationId xmlns:a16="http://schemas.microsoft.com/office/drawing/2014/main" id="{4C223680-0C8A-4FEA-C004-0421B97604F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Conector Reto 202">
                <a:extLst>
                  <a:ext uri="{FF2B5EF4-FFF2-40B4-BE49-F238E27FC236}">
                    <a16:creationId xmlns:a16="http://schemas.microsoft.com/office/drawing/2014/main" id="{FCEC4CA6-67E7-41BA-CAD6-C88A1397B5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Conector Reto 203">
                <a:extLst>
                  <a:ext uri="{FF2B5EF4-FFF2-40B4-BE49-F238E27FC236}">
                    <a16:creationId xmlns:a16="http://schemas.microsoft.com/office/drawing/2014/main" id="{8276008E-8A77-BF7B-E34F-03B9F0C6AE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Conector Reto 204">
                <a:extLst>
                  <a:ext uri="{FF2B5EF4-FFF2-40B4-BE49-F238E27FC236}">
                    <a16:creationId xmlns:a16="http://schemas.microsoft.com/office/drawing/2014/main" id="{C05242A9-8C7F-3FB7-E02E-26775E61646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Conector Reto 205">
                <a:extLst>
                  <a:ext uri="{FF2B5EF4-FFF2-40B4-BE49-F238E27FC236}">
                    <a16:creationId xmlns:a16="http://schemas.microsoft.com/office/drawing/2014/main" id="{5A09E21A-33B6-B959-9336-78CA8D9BDA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Conector Reto 206">
                <a:extLst>
                  <a:ext uri="{FF2B5EF4-FFF2-40B4-BE49-F238E27FC236}">
                    <a16:creationId xmlns:a16="http://schemas.microsoft.com/office/drawing/2014/main" id="{14A574C8-70C2-19EE-3B42-6B730719D6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Conector Reto 207">
                <a:extLst>
                  <a:ext uri="{FF2B5EF4-FFF2-40B4-BE49-F238E27FC236}">
                    <a16:creationId xmlns:a16="http://schemas.microsoft.com/office/drawing/2014/main" id="{127706D9-E127-460C-7798-E03AE4702F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Conector Reto 208">
                <a:extLst>
                  <a:ext uri="{FF2B5EF4-FFF2-40B4-BE49-F238E27FC236}">
                    <a16:creationId xmlns:a16="http://schemas.microsoft.com/office/drawing/2014/main" id="{306462A4-3A3F-2806-A957-79B71641A70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Conector Reto 209">
                <a:extLst>
                  <a:ext uri="{FF2B5EF4-FFF2-40B4-BE49-F238E27FC236}">
                    <a16:creationId xmlns:a16="http://schemas.microsoft.com/office/drawing/2014/main" id="{790192BD-02C4-6A9A-8DF0-819663320F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Conector Reto 210">
                <a:extLst>
                  <a:ext uri="{FF2B5EF4-FFF2-40B4-BE49-F238E27FC236}">
                    <a16:creationId xmlns:a16="http://schemas.microsoft.com/office/drawing/2014/main" id="{E8DA7839-3342-0A7E-3E15-1FE81143A49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Conector Reto 211">
                <a:extLst>
                  <a:ext uri="{FF2B5EF4-FFF2-40B4-BE49-F238E27FC236}">
                    <a16:creationId xmlns:a16="http://schemas.microsoft.com/office/drawing/2014/main" id="{72BDC009-326A-8F69-1061-461C8FDB47C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Conector Reto 212">
                <a:extLst>
                  <a:ext uri="{FF2B5EF4-FFF2-40B4-BE49-F238E27FC236}">
                    <a16:creationId xmlns:a16="http://schemas.microsoft.com/office/drawing/2014/main" id="{E2D486C2-3E3E-1E6D-E80A-95931BF80A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Conector Reto 213">
                <a:extLst>
                  <a:ext uri="{FF2B5EF4-FFF2-40B4-BE49-F238E27FC236}">
                    <a16:creationId xmlns:a16="http://schemas.microsoft.com/office/drawing/2014/main" id="{ED76FC07-88D2-6332-DBA7-622E959B49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Conector Reto 214">
                <a:extLst>
                  <a:ext uri="{FF2B5EF4-FFF2-40B4-BE49-F238E27FC236}">
                    <a16:creationId xmlns:a16="http://schemas.microsoft.com/office/drawing/2014/main" id="{05075D6A-D36F-A7C1-5616-AB3DFFBE3F2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Conector Reto 215">
                <a:extLst>
                  <a:ext uri="{FF2B5EF4-FFF2-40B4-BE49-F238E27FC236}">
                    <a16:creationId xmlns:a16="http://schemas.microsoft.com/office/drawing/2014/main" id="{0355E94E-12FE-B583-8644-511AE33FF2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Conector Reto 216">
                <a:extLst>
                  <a:ext uri="{FF2B5EF4-FFF2-40B4-BE49-F238E27FC236}">
                    <a16:creationId xmlns:a16="http://schemas.microsoft.com/office/drawing/2014/main" id="{603F19B5-5C2E-7918-AD2D-E4C1613948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Conector Reto 217">
                <a:extLst>
                  <a:ext uri="{FF2B5EF4-FFF2-40B4-BE49-F238E27FC236}">
                    <a16:creationId xmlns:a16="http://schemas.microsoft.com/office/drawing/2014/main" id="{27EF0628-5FC5-B79A-CBE4-6B428E2AAE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Conector Reto 218">
                <a:extLst>
                  <a:ext uri="{FF2B5EF4-FFF2-40B4-BE49-F238E27FC236}">
                    <a16:creationId xmlns:a16="http://schemas.microsoft.com/office/drawing/2014/main" id="{6B8EBABF-BE59-A50D-F3DA-D07F4AD528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Conector Reto 219">
                <a:extLst>
                  <a:ext uri="{FF2B5EF4-FFF2-40B4-BE49-F238E27FC236}">
                    <a16:creationId xmlns:a16="http://schemas.microsoft.com/office/drawing/2014/main" id="{8ED379B2-8E36-D9CB-07E6-894099C9129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Conector Reto 220">
                <a:extLst>
                  <a:ext uri="{FF2B5EF4-FFF2-40B4-BE49-F238E27FC236}">
                    <a16:creationId xmlns:a16="http://schemas.microsoft.com/office/drawing/2014/main" id="{AD7D996C-CD79-8ABE-7461-E7612C2097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Conector Reto 221">
                <a:extLst>
                  <a:ext uri="{FF2B5EF4-FFF2-40B4-BE49-F238E27FC236}">
                    <a16:creationId xmlns:a16="http://schemas.microsoft.com/office/drawing/2014/main" id="{5FC9279B-20BB-C395-B352-F6118F9158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Conector Reto 222">
                <a:extLst>
                  <a:ext uri="{FF2B5EF4-FFF2-40B4-BE49-F238E27FC236}">
                    <a16:creationId xmlns:a16="http://schemas.microsoft.com/office/drawing/2014/main" id="{DF81E949-B549-D405-A01F-345E509412B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Conector Reto 223">
                <a:extLst>
                  <a:ext uri="{FF2B5EF4-FFF2-40B4-BE49-F238E27FC236}">
                    <a16:creationId xmlns:a16="http://schemas.microsoft.com/office/drawing/2014/main" id="{E2CF1F03-010F-F502-EDFE-195F212008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Conector Reto 224">
                <a:extLst>
                  <a:ext uri="{FF2B5EF4-FFF2-40B4-BE49-F238E27FC236}">
                    <a16:creationId xmlns:a16="http://schemas.microsoft.com/office/drawing/2014/main" id="{0602E194-36BC-71ED-5534-CF6E6B5229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Conector Reto 225">
                <a:extLst>
                  <a:ext uri="{FF2B5EF4-FFF2-40B4-BE49-F238E27FC236}">
                    <a16:creationId xmlns:a16="http://schemas.microsoft.com/office/drawing/2014/main" id="{8D2D5B79-8244-89B0-B437-86DBA5CC7D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Conector Reto 226">
                <a:extLst>
                  <a:ext uri="{FF2B5EF4-FFF2-40B4-BE49-F238E27FC236}">
                    <a16:creationId xmlns:a16="http://schemas.microsoft.com/office/drawing/2014/main" id="{5FAA81D4-5836-1D5E-A8C9-D024C6AF22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Conector Reto 227">
                <a:extLst>
                  <a:ext uri="{FF2B5EF4-FFF2-40B4-BE49-F238E27FC236}">
                    <a16:creationId xmlns:a16="http://schemas.microsoft.com/office/drawing/2014/main" id="{6B6ECA4B-7B71-CD0F-3C13-D9391FB7F2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Conector Reto 228">
                <a:extLst>
                  <a:ext uri="{FF2B5EF4-FFF2-40B4-BE49-F238E27FC236}">
                    <a16:creationId xmlns:a16="http://schemas.microsoft.com/office/drawing/2014/main" id="{2CA01809-B127-507D-D4E0-DD35213585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Conector Reto 229">
                <a:extLst>
                  <a:ext uri="{FF2B5EF4-FFF2-40B4-BE49-F238E27FC236}">
                    <a16:creationId xmlns:a16="http://schemas.microsoft.com/office/drawing/2014/main" id="{DB9081EB-69AC-2A37-7742-7273332E68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Conector Reto 230">
                <a:extLst>
                  <a:ext uri="{FF2B5EF4-FFF2-40B4-BE49-F238E27FC236}">
                    <a16:creationId xmlns:a16="http://schemas.microsoft.com/office/drawing/2014/main" id="{4CAA1F1A-8DA6-8521-5DE8-D39BEA95542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Conector Reto 231">
                <a:extLst>
                  <a:ext uri="{FF2B5EF4-FFF2-40B4-BE49-F238E27FC236}">
                    <a16:creationId xmlns:a16="http://schemas.microsoft.com/office/drawing/2014/main" id="{319C0696-20C3-8FD1-B3A0-861CA89EF54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Conector Reto 232">
                <a:extLst>
                  <a:ext uri="{FF2B5EF4-FFF2-40B4-BE49-F238E27FC236}">
                    <a16:creationId xmlns:a16="http://schemas.microsoft.com/office/drawing/2014/main" id="{40D58E56-AA8C-B224-FCDA-33FD66FEF2C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Conector Reto 233">
                <a:extLst>
                  <a:ext uri="{FF2B5EF4-FFF2-40B4-BE49-F238E27FC236}">
                    <a16:creationId xmlns:a16="http://schemas.microsoft.com/office/drawing/2014/main" id="{E7CB154C-3EFD-094E-F636-7EA4712A5B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Conector Reto 234">
                <a:extLst>
                  <a:ext uri="{FF2B5EF4-FFF2-40B4-BE49-F238E27FC236}">
                    <a16:creationId xmlns:a16="http://schemas.microsoft.com/office/drawing/2014/main" id="{27E8E30D-A8E9-870D-66B5-73E4E7E706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Conector Reto 235">
                <a:extLst>
                  <a:ext uri="{FF2B5EF4-FFF2-40B4-BE49-F238E27FC236}">
                    <a16:creationId xmlns:a16="http://schemas.microsoft.com/office/drawing/2014/main" id="{AFEE61F2-1B3F-AC15-CE42-9B3BFABBFB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Conector Reto 236">
                <a:extLst>
                  <a:ext uri="{FF2B5EF4-FFF2-40B4-BE49-F238E27FC236}">
                    <a16:creationId xmlns:a16="http://schemas.microsoft.com/office/drawing/2014/main" id="{DACF27D7-09BC-0F88-7FB4-60A7C91A61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Conector Reto 237">
                <a:extLst>
                  <a:ext uri="{FF2B5EF4-FFF2-40B4-BE49-F238E27FC236}">
                    <a16:creationId xmlns:a16="http://schemas.microsoft.com/office/drawing/2014/main" id="{7C4D5DE4-7DCD-06CF-3039-95F661FEE63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Conector Reto 238">
                <a:extLst>
                  <a:ext uri="{FF2B5EF4-FFF2-40B4-BE49-F238E27FC236}">
                    <a16:creationId xmlns:a16="http://schemas.microsoft.com/office/drawing/2014/main" id="{6CF7DE65-57ED-32BA-F850-BF3A6FA4AC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Conector Reto 239">
                <a:extLst>
                  <a:ext uri="{FF2B5EF4-FFF2-40B4-BE49-F238E27FC236}">
                    <a16:creationId xmlns:a16="http://schemas.microsoft.com/office/drawing/2014/main" id="{28C598AC-8E20-3C0A-B255-6B2CFF8604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Conector Reto 240">
                <a:extLst>
                  <a:ext uri="{FF2B5EF4-FFF2-40B4-BE49-F238E27FC236}">
                    <a16:creationId xmlns:a16="http://schemas.microsoft.com/office/drawing/2014/main" id="{CAEFDDAA-5306-2723-6FA7-12755219AB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Conector Reto 241">
                <a:extLst>
                  <a:ext uri="{FF2B5EF4-FFF2-40B4-BE49-F238E27FC236}">
                    <a16:creationId xmlns:a16="http://schemas.microsoft.com/office/drawing/2014/main" id="{041F6E77-5465-DFC0-B403-83923DF9632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Conector Reto 242">
                <a:extLst>
                  <a:ext uri="{FF2B5EF4-FFF2-40B4-BE49-F238E27FC236}">
                    <a16:creationId xmlns:a16="http://schemas.microsoft.com/office/drawing/2014/main" id="{48E400F7-63F6-5DA8-EE29-6B5FD25304F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Conector Reto 243">
                <a:extLst>
                  <a:ext uri="{FF2B5EF4-FFF2-40B4-BE49-F238E27FC236}">
                    <a16:creationId xmlns:a16="http://schemas.microsoft.com/office/drawing/2014/main" id="{3A4E81F4-6949-EE5B-955B-304661809F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Conector Reto 244">
                <a:extLst>
                  <a:ext uri="{FF2B5EF4-FFF2-40B4-BE49-F238E27FC236}">
                    <a16:creationId xmlns:a16="http://schemas.microsoft.com/office/drawing/2014/main" id="{925FE39F-6A02-F1E7-4B9C-7D206948A8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Conector Reto 245">
                <a:extLst>
                  <a:ext uri="{FF2B5EF4-FFF2-40B4-BE49-F238E27FC236}">
                    <a16:creationId xmlns:a16="http://schemas.microsoft.com/office/drawing/2014/main" id="{60004CE1-7C8C-9E0D-C50E-C31175F9867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Conector Reto 246">
                <a:extLst>
                  <a:ext uri="{FF2B5EF4-FFF2-40B4-BE49-F238E27FC236}">
                    <a16:creationId xmlns:a16="http://schemas.microsoft.com/office/drawing/2014/main" id="{6A294AE0-36EA-7FA0-69B5-4C82D3AEFBF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Conector Reto 247">
                <a:extLst>
                  <a:ext uri="{FF2B5EF4-FFF2-40B4-BE49-F238E27FC236}">
                    <a16:creationId xmlns:a16="http://schemas.microsoft.com/office/drawing/2014/main" id="{C03AC2E2-E134-7BAD-DD2C-45FBFC2FB1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Conector Reto 248">
                <a:extLst>
                  <a:ext uri="{FF2B5EF4-FFF2-40B4-BE49-F238E27FC236}">
                    <a16:creationId xmlns:a16="http://schemas.microsoft.com/office/drawing/2014/main" id="{C03A31A9-8D1A-A1F8-7CD0-87B811B76B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Conector Reto 249">
                <a:extLst>
                  <a:ext uri="{FF2B5EF4-FFF2-40B4-BE49-F238E27FC236}">
                    <a16:creationId xmlns:a16="http://schemas.microsoft.com/office/drawing/2014/main" id="{991FFEF4-52A8-88FA-452A-108D7F3454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Conector Reto 250">
                <a:extLst>
                  <a:ext uri="{FF2B5EF4-FFF2-40B4-BE49-F238E27FC236}">
                    <a16:creationId xmlns:a16="http://schemas.microsoft.com/office/drawing/2014/main" id="{D72ED9BA-6B03-6F52-73BE-09E05C94A0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Conector Reto 251">
                <a:extLst>
                  <a:ext uri="{FF2B5EF4-FFF2-40B4-BE49-F238E27FC236}">
                    <a16:creationId xmlns:a16="http://schemas.microsoft.com/office/drawing/2014/main" id="{2D1AFB3C-8602-0142-A663-1D0D775C18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Conector Reto 252">
                <a:extLst>
                  <a:ext uri="{FF2B5EF4-FFF2-40B4-BE49-F238E27FC236}">
                    <a16:creationId xmlns:a16="http://schemas.microsoft.com/office/drawing/2014/main" id="{FD4BDC77-61F3-18FD-3447-E2D3EBCC1F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Conector Reto 253">
                <a:extLst>
                  <a:ext uri="{FF2B5EF4-FFF2-40B4-BE49-F238E27FC236}">
                    <a16:creationId xmlns:a16="http://schemas.microsoft.com/office/drawing/2014/main" id="{9DE18CDF-D07C-CA4F-8A27-1DB2EAC2CB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Conector Reto 254">
                <a:extLst>
                  <a:ext uri="{FF2B5EF4-FFF2-40B4-BE49-F238E27FC236}">
                    <a16:creationId xmlns:a16="http://schemas.microsoft.com/office/drawing/2014/main" id="{09AEF797-6147-65AC-2511-17E9C0590D1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Conector Reto 255">
                <a:extLst>
                  <a:ext uri="{FF2B5EF4-FFF2-40B4-BE49-F238E27FC236}">
                    <a16:creationId xmlns:a16="http://schemas.microsoft.com/office/drawing/2014/main" id="{836D6808-038E-63C0-8BC7-849C0784A9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" name="Conector Reto 256">
                <a:extLst>
                  <a:ext uri="{FF2B5EF4-FFF2-40B4-BE49-F238E27FC236}">
                    <a16:creationId xmlns:a16="http://schemas.microsoft.com/office/drawing/2014/main" id="{BCC0D490-5C46-2B18-85BE-854DD7113A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Conector Reto 257">
                <a:extLst>
                  <a:ext uri="{FF2B5EF4-FFF2-40B4-BE49-F238E27FC236}">
                    <a16:creationId xmlns:a16="http://schemas.microsoft.com/office/drawing/2014/main" id="{B2E230F3-F6BD-008B-517E-35096D4ACD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Conector Reto 258">
                <a:extLst>
                  <a:ext uri="{FF2B5EF4-FFF2-40B4-BE49-F238E27FC236}">
                    <a16:creationId xmlns:a16="http://schemas.microsoft.com/office/drawing/2014/main" id="{1E5775E5-9945-B30B-08BD-41569E5AB42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61" name="Grupo 260">
            <a:extLst>
              <a:ext uri="{FF2B5EF4-FFF2-40B4-BE49-F238E27FC236}">
                <a16:creationId xmlns:a16="http://schemas.microsoft.com/office/drawing/2014/main" id="{5D3A812A-6F7E-52C8-175F-186037465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5392608">
            <a:off x="7397406" y="-618857"/>
            <a:ext cx="4915057" cy="4271437"/>
            <a:chOff x="5281603" y="104899"/>
            <a:chExt cx="6910397" cy="6005491"/>
          </a:xfrm>
        </p:grpSpPr>
        <p:sp>
          <p:nvSpPr>
            <p:cNvPr id="262" name="Forma Livre 17">
              <a:extLst>
                <a:ext uri="{FF2B5EF4-FFF2-40B4-BE49-F238E27FC236}">
                  <a16:creationId xmlns:a16="http://schemas.microsoft.com/office/drawing/2014/main" id="{17AB68AC-E692-3D3D-8FF4-FDDB53324F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grpSp>
          <p:nvGrpSpPr>
            <p:cNvPr id="263" name="Grupo 262">
              <a:extLst>
                <a:ext uri="{FF2B5EF4-FFF2-40B4-BE49-F238E27FC236}">
                  <a16:creationId xmlns:a16="http://schemas.microsoft.com/office/drawing/2014/main" id="{14EF3A04-B355-CE94-4B15-C3D2E19408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264" name="Conector Reto 263">
                <a:extLst>
                  <a:ext uri="{FF2B5EF4-FFF2-40B4-BE49-F238E27FC236}">
                    <a16:creationId xmlns:a16="http://schemas.microsoft.com/office/drawing/2014/main" id="{CC6A191A-0F43-8E2D-0BD7-75402839D9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Conector Reto 264">
                <a:extLst>
                  <a:ext uri="{FF2B5EF4-FFF2-40B4-BE49-F238E27FC236}">
                    <a16:creationId xmlns:a16="http://schemas.microsoft.com/office/drawing/2014/main" id="{3CB8FAC7-D642-A683-EBE7-A093B690B13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6" name="Conector Reto 265">
                <a:extLst>
                  <a:ext uri="{FF2B5EF4-FFF2-40B4-BE49-F238E27FC236}">
                    <a16:creationId xmlns:a16="http://schemas.microsoft.com/office/drawing/2014/main" id="{4D0C0B79-DF76-0C4E-BD09-D36DF07A1D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" name="Conector Reto 266">
                <a:extLst>
                  <a:ext uri="{FF2B5EF4-FFF2-40B4-BE49-F238E27FC236}">
                    <a16:creationId xmlns:a16="http://schemas.microsoft.com/office/drawing/2014/main" id="{DD34A4C8-B954-87FE-77F7-36B30058ED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Conector Reto 267">
                <a:extLst>
                  <a:ext uri="{FF2B5EF4-FFF2-40B4-BE49-F238E27FC236}">
                    <a16:creationId xmlns:a16="http://schemas.microsoft.com/office/drawing/2014/main" id="{96FA1067-034E-DF50-BFAF-8BE5D73714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Conector Reto 268">
                <a:extLst>
                  <a:ext uri="{FF2B5EF4-FFF2-40B4-BE49-F238E27FC236}">
                    <a16:creationId xmlns:a16="http://schemas.microsoft.com/office/drawing/2014/main" id="{60F181DB-C14B-116B-D472-E2F741A140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Conector Reto 269">
                <a:extLst>
                  <a:ext uri="{FF2B5EF4-FFF2-40B4-BE49-F238E27FC236}">
                    <a16:creationId xmlns:a16="http://schemas.microsoft.com/office/drawing/2014/main" id="{68009A5C-09DE-F98D-5175-3A5FF6C862B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Conector Reto 270">
                <a:extLst>
                  <a:ext uri="{FF2B5EF4-FFF2-40B4-BE49-F238E27FC236}">
                    <a16:creationId xmlns:a16="http://schemas.microsoft.com/office/drawing/2014/main" id="{705DB246-425D-0648-EED1-250CD8AD3CD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Conector Reto 271">
                <a:extLst>
                  <a:ext uri="{FF2B5EF4-FFF2-40B4-BE49-F238E27FC236}">
                    <a16:creationId xmlns:a16="http://schemas.microsoft.com/office/drawing/2014/main" id="{8E68E06A-43AB-E8AE-5448-24DE4B597F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Conector Reto 272">
                <a:extLst>
                  <a:ext uri="{FF2B5EF4-FFF2-40B4-BE49-F238E27FC236}">
                    <a16:creationId xmlns:a16="http://schemas.microsoft.com/office/drawing/2014/main" id="{0E5D5796-9281-2963-F217-563A68A67C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Conector Reto 273">
                <a:extLst>
                  <a:ext uri="{FF2B5EF4-FFF2-40B4-BE49-F238E27FC236}">
                    <a16:creationId xmlns:a16="http://schemas.microsoft.com/office/drawing/2014/main" id="{6E708AE1-D9ED-0CF3-0B89-2F5E1FDD9D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Conector Reto 274">
                <a:extLst>
                  <a:ext uri="{FF2B5EF4-FFF2-40B4-BE49-F238E27FC236}">
                    <a16:creationId xmlns:a16="http://schemas.microsoft.com/office/drawing/2014/main" id="{25DC2AB7-848F-07E0-624D-687F91CB5F8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" name="Conector Reto 275">
                <a:extLst>
                  <a:ext uri="{FF2B5EF4-FFF2-40B4-BE49-F238E27FC236}">
                    <a16:creationId xmlns:a16="http://schemas.microsoft.com/office/drawing/2014/main" id="{632A6B67-6A15-178E-57E4-2BCEB7866E8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Conector Reto 276">
                <a:extLst>
                  <a:ext uri="{FF2B5EF4-FFF2-40B4-BE49-F238E27FC236}">
                    <a16:creationId xmlns:a16="http://schemas.microsoft.com/office/drawing/2014/main" id="{CCAA6546-AE25-4128-D83F-D29A09CF3EB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Conector Reto 277">
                <a:extLst>
                  <a:ext uri="{FF2B5EF4-FFF2-40B4-BE49-F238E27FC236}">
                    <a16:creationId xmlns:a16="http://schemas.microsoft.com/office/drawing/2014/main" id="{216F6D57-34D5-57CD-E1DE-74B25003ED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Conector Reto 278">
                <a:extLst>
                  <a:ext uri="{FF2B5EF4-FFF2-40B4-BE49-F238E27FC236}">
                    <a16:creationId xmlns:a16="http://schemas.microsoft.com/office/drawing/2014/main" id="{638226EA-9F9C-5D4D-FE8B-0303870B3C8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Conector Reto 279">
                <a:extLst>
                  <a:ext uri="{FF2B5EF4-FFF2-40B4-BE49-F238E27FC236}">
                    <a16:creationId xmlns:a16="http://schemas.microsoft.com/office/drawing/2014/main" id="{EC303C1F-5233-FC95-9BAD-BBD89E43B3A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Conector Reto 280">
                <a:extLst>
                  <a:ext uri="{FF2B5EF4-FFF2-40B4-BE49-F238E27FC236}">
                    <a16:creationId xmlns:a16="http://schemas.microsoft.com/office/drawing/2014/main" id="{F1078083-9A2A-83C4-FD14-00D676CEF9C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Conector Reto 281">
                <a:extLst>
                  <a:ext uri="{FF2B5EF4-FFF2-40B4-BE49-F238E27FC236}">
                    <a16:creationId xmlns:a16="http://schemas.microsoft.com/office/drawing/2014/main" id="{17F0E44B-0927-533F-6514-A617C0987AB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3" name="Conector Reto 282">
                <a:extLst>
                  <a:ext uri="{FF2B5EF4-FFF2-40B4-BE49-F238E27FC236}">
                    <a16:creationId xmlns:a16="http://schemas.microsoft.com/office/drawing/2014/main" id="{6B9D68B2-7FB8-05B1-FE11-A31DECABE4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Conector Reto 283">
                <a:extLst>
                  <a:ext uri="{FF2B5EF4-FFF2-40B4-BE49-F238E27FC236}">
                    <a16:creationId xmlns:a16="http://schemas.microsoft.com/office/drawing/2014/main" id="{22D55943-B4DC-C993-513C-C323B2D793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Conector Reto 284">
                <a:extLst>
                  <a:ext uri="{FF2B5EF4-FFF2-40B4-BE49-F238E27FC236}">
                    <a16:creationId xmlns:a16="http://schemas.microsoft.com/office/drawing/2014/main" id="{F0082B69-8481-07BA-6080-FF0C7F48AC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Conector Reto 285">
                <a:extLst>
                  <a:ext uri="{FF2B5EF4-FFF2-40B4-BE49-F238E27FC236}">
                    <a16:creationId xmlns:a16="http://schemas.microsoft.com/office/drawing/2014/main" id="{E5148BC6-C118-AABF-59F4-11E9787112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Conector Reto 286">
                <a:extLst>
                  <a:ext uri="{FF2B5EF4-FFF2-40B4-BE49-F238E27FC236}">
                    <a16:creationId xmlns:a16="http://schemas.microsoft.com/office/drawing/2014/main" id="{7B1FF448-B636-1C0F-4E16-10778F7D3E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Conector Reto 287">
                <a:extLst>
                  <a:ext uri="{FF2B5EF4-FFF2-40B4-BE49-F238E27FC236}">
                    <a16:creationId xmlns:a16="http://schemas.microsoft.com/office/drawing/2014/main" id="{AB0D9EAE-9AC3-8D35-F7F6-561C31CBED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Conector Reto 288">
                <a:extLst>
                  <a:ext uri="{FF2B5EF4-FFF2-40B4-BE49-F238E27FC236}">
                    <a16:creationId xmlns:a16="http://schemas.microsoft.com/office/drawing/2014/main" id="{3FE68FA1-EDC6-F0C1-3F29-138DE0E1F4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0" name="Conector Reto 289">
                <a:extLst>
                  <a:ext uri="{FF2B5EF4-FFF2-40B4-BE49-F238E27FC236}">
                    <a16:creationId xmlns:a16="http://schemas.microsoft.com/office/drawing/2014/main" id="{A003A0A9-BA57-899B-82DA-28101227B2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Conector Reto 290">
                <a:extLst>
                  <a:ext uri="{FF2B5EF4-FFF2-40B4-BE49-F238E27FC236}">
                    <a16:creationId xmlns:a16="http://schemas.microsoft.com/office/drawing/2014/main" id="{45DE753F-AD7C-5BA1-B93A-236B4A1554F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Conector Reto 291">
                <a:extLst>
                  <a:ext uri="{FF2B5EF4-FFF2-40B4-BE49-F238E27FC236}">
                    <a16:creationId xmlns:a16="http://schemas.microsoft.com/office/drawing/2014/main" id="{ED958377-6A09-FDBD-FE8C-3F5C5EA52E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Conector Reto 292">
                <a:extLst>
                  <a:ext uri="{FF2B5EF4-FFF2-40B4-BE49-F238E27FC236}">
                    <a16:creationId xmlns:a16="http://schemas.microsoft.com/office/drawing/2014/main" id="{30804E4C-2B89-0294-5159-1C06F5DE3E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Conector Reto 293">
                <a:extLst>
                  <a:ext uri="{FF2B5EF4-FFF2-40B4-BE49-F238E27FC236}">
                    <a16:creationId xmlns:a16="http://schemas.microsoft.com/office/drawing/2014/main" id="{70A3566E-9B78-6E20-4E63-C9E336C382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Conector Reto 294">
                <a:extLst>
                  <a:ext uri="{FF2B5EF4-FFF2-40B4-BE49-F238E27FC236}">
                    <a16:creationId xmlns:a16="http://schemas.microsoft.com/office/drawing/2014/main" id="{CF753357-1E2F-A8F3-CB09-4CE0FA2965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Conector Reto 295">
                <a:extLst>
                  <a:ext uri="{FF2B5EF4-FFF2-40B4-BE49-F238E27FC236}">
                    <a16:creationId xmlns:a16="http://schemas.microsoft.com/office/drawing/2014/main" id="{07606C76-7C90-92E0-C03B-842BD07406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" name="Conector Reto 296">
                <a:extLst>
                  <a:ext uri="{FF2B5EF4-FFF2-40B4-BE49-F238E27FC236}">
                    <a16:creationId xmlns:a16="http://schemas.microsoft.com/office/drawing/2014/main" id="{52961DB5-A554-6C95-9372-028001AD645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Conector Reto 297">
                <a:extLst>
                  <a:ext uri="{FF2B5EF4-FFF2-40B4-BE49-F238E27FC236}">
                    <a16:creationId xmlns:a16="http://schemas.microsoft.com/office/drawing/2014/main" id="{04960EB6-CD7E-FB4D-2CF9-40D2ED60445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Conector Reto 298">
                <a:extLst>
                  <a:ext uri="{FF2B5EF4-FFF2-40B4-BE49-F238E27FC236}">
                    <a16:creationId xmlns:a16="http://schemas.microsoft.com/office/drawing/2014/main" id="{55869199-7C82-4219-6036-D08CF7B643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Conector Reto 299">
                <a:extLst>
                  <a:ext uri="{FF2B5EF4-FFF2-40B4-BE49-F238E27FC236}">
                    <a16:creationId xmlns:a16="http://schemas.microsoft.com/office/drawing/2014/main" id="{89B3F6E9-8699-120C-1D53-1AF41F6625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Conector Reto 300">
                <a:extLst>
                  <a:ext uri="{FF2B5EF4-FFF2-40B4-BE49-F238E27FC236}">
                    <a16:creationId xmlns:a16="http://schemas.microsoft.com/office/drawing/2014/main" id="{4C91785D-E27E-0046-ED1C-BC87D194642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2" name="Conector Reto 301">
                <a:extLst>
                  <a:ext uri="{FF2B5EF4-FFF2-40B4-BE49-F238E27FC236}">
                    <a16:creationId xmlns:a16="http://schemas.microsoft.com/office/drawing/2014/main" id="{1CC014D9-431B-0008-BFCC-03B1A5824E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3" name="Conector Reto 302">
                <a:extLst>
                  <a:ext uri="{FF2B5EF4-FFF2-40B4-BE49-F238E27FC236}">
                    <a16:creationId xmlns:a16="http://schemas.microsoft.com/office/drawing/2014/main" id="{AE43679B-1BCA-8673-0788-9C869B2E96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4" name="Conector Reto 303">
                <a:extLst>
                  <a:ext uri="{FF2B5EF4-FFF2-40B4-BE49-F238E27FC236}">
                    <a16:creationId xmlns:a16="http://schemas.microsoft.com/office/drawing/2014/main" id="{BF2B0A50-EEED-B225-AB09-BCC0C6E0FBA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5" name="Conector Reto 304">
                <a:extLst>
                  <a:ext uri="{FF2B5EF4-FFF2-40B4-BE49-F238E27FC236}">
                    <a16:creationId xmlns:a16="http://schemas.microsoft.com/office/drawing/2014/main" id="{ADE5C149-0B22-101C-E054-B9923F5E1B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6" name="Conector Reto 305">
                <a:extLst>
                  <a:ext uri="{FF2B5EF4-FFF2-40B4-BE49-F238E27FC236}">
                    <a16:creationId xmlns:a16="http://schemas.microsoft.com/office/drawing/2014/main" id="{7312084E-6FC6-7068-D571-40F88058F4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" name="Conector Reto 306">
                <a:extLst>
                  <a:ext uri="{FF2B5EF4-FFF2-40B4-BE49-F238E27FC236}">
                    <a16:creationId xmlns:a16="http://schemas.microsoft.com/office/drawing/2014/main" id="{E6E4DF5E-A6FC-A73E-F84B-CA3A6DE97D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" name="Conector Reto 307">
                <a:extLst>
                  <a:ext uri="{FF2B5EF4-FFF2-40B4-BE49-F238E27FC236}">
                    <a16:creationId xmlns:a16="http://schemas.microsoft.com/office/drawing/2014/main" id="{80E6617C-17A4-6041-A2ED-ABF11229CA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Conector Reto 308">
                <a:extLst>
                  <a:ext uri="{FF2B5EF4-FFF2-40B4-BE49-F238E27FC236}">
                    <a16:creationId xmlns:a16="http://schemas.microsoft.com/office/drawing/2014/main" id="{098E11BC-FAB7-8B9C-A7C9-24E31281E5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" name="Conector Reto 309">
                <a:extLst>
                  <a:ext uri="{FF2B5EF4-FFF2-40B4-BE49-F238E27FC236}">
                    <a16:creationId xmlns:a16="http://schemas.microsoft.com/office/drawing/2014/main" id="{3490CFF1-FA74-6A09-84FF-E4800A6533F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" name="Conector Reto 310">
                <a:extLst>
                  <a:ext uri="{FF2B5EF4-FFF2-40B4-BE49-F238E27FC236}">
                    <a16:creationId xmlns:a16="http://schemas.microsoft.com/office/drawing/2014/main" id="{701377E1-5EB9-94EC-078C-0312D4FC168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Conector Reto 311">
                <a:extLst>
                  <a:ext uri="{FF2B5EF4-FFF2-40B4-BE49-F238E27FC236}">
                    <a16:creationId xmlns:a16="http://schemas.microsoft.com/office/drawing/2014/main" id="{1EAC52F9-FE2B-27F6-7375-104E78656A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Conector Reto 312">
                <a:extLst>
                  <a:ext uri="{FF2B5EF4-FFF2-40B4-BE49-F238E27FC236}">
                    <a16:creationId xmlns:a16="http://schemas.microsoft.com/office/drawing/2014/main" id="{266E98D5-2847-BB38-E73F-FB20DD4D2C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" name="Conector Reto 313">
                <a:extLst>
                  <a:ext uri="{FF2B5EF4-FFF2-40B4-BE49-F238E27FC236}">
                    <a16:creationId xmlns:a16="http://schemas.microsoft.com/office/drawing/2014/main" id="{08A9F3B2-720F-4F1D-E96A-29ED0FCF18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" name="Conector Reto 314">
                <a:extLst>
                  <a:ext uri="{FF2B5EF4-FFF2-40B4-BE49-F238E27FC236}">
                    <a16:creationId xmlns:a16="http://schemas.microsoft.com/office/drawing/2014/main" id="{E90F45DD-52B8-C797-BBCC-7DDB59E42F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" name="Conector Reto 315">
                <a:extLst>
                  <a:ext uri="{FF2B5EF4-FFF2-40B4-BE49-F238E27FC236}">
                    <a16:creationId xmlns:a16="http://schemas.microsoft.com/office/drawing/2014/main" id="{BCAE47C4-F7AC-ECB9-5EF7-047E7DA0A4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" name="Conector Reto 316">
                <a:extLst>
                  <a:ext uri="{FF2B5EF4-FFF2-40B4-BE49-F238E27FC236}">
                    <a16:creationId xmlns:a16="http://schemas.microsoft.com/office/drawing/2014/main" id="{1FA67E82-7ED8-0AD6-3437-C93B18E253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" name="Conector Reto 317">
                <a:extLst>
                  <a:ext uri="{FF2B5EF4-FFF2-40B4-BE49-F238E27FC236}">
                    <a16:creationId xmlns:a16="http://schemas.microsoft.com/office/drawing/2014/main" id="{E66A9714-2442-BD3F-1E22-52FC8FCDA7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" name="Conector Reto 318">
                <a:extLst>
                  <a:ext uri="{FF2B5EF4-FFF2-40B4-BE49-F238E27FC236}">
                    <a16:creationId xmlns:a16="http://schemas.microsoft.com/office/drawing/2014/main" id="{E5CD21AD-9949-70ED-DE83-43C278B38D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" name="Conector Reto 319">
                <a:extLst>
                  <a:ext uri="{FF2B5EF4-FFF2-40B4-BE49-F238E27FC236}">
                    <a16:creationId xmlns:a16="http://schemas.microsoft.com/office/drawing/2014/main" id="{9F047093-14CB-3B3B-02FF-27A2E4884A2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" name="Conector Reto 320">
                <a:extLst>
                  <a:ext uri="{FF2B5EF4-FFF2-40B4-BE49-F238E27FC236}">
                    <a16:creationId xmlns:a16="http://schemas.microsoft.com/office/drawing/2014/main" id="{F1812B88-C02A-3F68-D727-51D9A2A540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Conector Reto 321">
                <a:extLst>
                  <a:ext uri="{FF2B5EF4-FFF2-40B4-BE49-F238E27FC236}">
                    <a16:creationId xmlns:a16="http://schemas.microsoft.com/office/drawing/2014/main" id="{47678754-7496-8D03-0DDA-279A6F264A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" name="Conector Reto 322">
                <a:extLst>
                  <a:ext uri="{FF2B5EF4-FFF2-40B4-BE49-F238E27FC236}">
                    <a16:creationId xmlns:a16="http://schemas.microsoft.com/office/drawing/2014/main" id="{93C962E5-9C81-D4CC-6F4C-AA6C204B71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" name="Conector Reto 323">
                <a:extLst>
                  <a:ext uri="{FF2B5EF4-FFF2-40B4-BE49-F238E27FC236}">
                    <a16:creationId xmlns:a16="http://schemas.microsoft.com/office/drawing/2014/main" id="{5FB6841F-6A6C-D24A-A6CC-071011F214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" name="Conector Reto 324">
                <a:extLst>
                  <a:ext uri="{FF2B5EF4-FFF2-40B4-BE49-F238E27FC236}">
                    <a16:creationId xmlns:a16="http://schemas.microsoft.com/office/drawing/2014/main" id="{358FDEB7-5206-9227-9140-C49585425AD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" name="Conector Reto 325">
                <a:extLst>
                  <a:ext uri="{FF2B5EF4-FFF2-40B4-BE49-F238E27FC236}">
                    <a16:creationId xmlns:a16="http://schemas.microsoft.com/office/drawing/2014/main" id="{9DC52BAC-62FD-6C81-5948-7FB34DBD50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" name="Conector Reto 326">
                <a:extLst>
                  <a:ext uri="{FF2B5EF4-FFF2-40B4-BE49-F238E27FC236}">
                    <a16:creationId xmlns:a16="http://schemas.microsoft.com/office/drawing/2014/main" id="{450DD430-0822-61AF-79FD-553BC29CEA1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" name="Conector Reto 327">
                <a:extLst>
                  <a:ext uri="{FF2B5EF4-FFF2-40B4-BE49-F238E27FC236}">
                    <a16:creationId xmlns:a16="http://schemas.microsoft.com/office/drawing/2014/main" id="{80EB7470-3A3C-6A6B-3855-A93923B0F79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Conector Reto 328">
                <a:extLst>
                  <a:ext uri="{FF2B5EF4-FFF2-40B4-BE49-F238E27FC236}">
                    <a16:creationId xmlns:a16="http://schemas.microsoft.com/office/drawing/2014/main" id="{E27B6174-4471-4694-3138-5BE9EB4A452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" name="Conector Reto 329">
                <a:extLst>
                  <a:ext uri="{FF2B5EF4-FFF2-40B4-BE49-F238E27FC236}">
                    <a16:creationId xmlns:a16="http://schemas.microsoft.com/office/drawing/2014/main" id="{5E74AFB8-58BC-3415-06D3-636C1DED23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" name="Conector Reto 330">
                <a:extLst>
                  <a:ext uri="{FF2B5EF4-FFF2-40B4-BE49-F238E27FC236}">
                    <a16:creationId xmlns:a16="http://schemas.microsoft.com/office/drawing/2014/main" id="{2D065A3A-8015-B1EA-C90C-229891B55B1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" name="Conector Reto 331">
                <a:extLst>
                  <a:ext uri="{FF2B5EF4-FFF2-40B4-BE49-F238E27FC236}">
                    <a16:creationId xmlns:a16="http://schemas.microsoft.com/office/drawing/2014/main" id="{00E2236D-5429-5D3F-7235-79F6354DA5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" name="Conector Reto 332">
                <a:extLst>
                  <a:ext uri="{FF2B5EF4-FFF2-40B4-BE49-F238E27FC236}">
                    <a16:creationId xmlns:a16="http://schemas.microsoft.com/office/drawing/2014/main" id="{3C490997-913E-7885-5B81-9B861C8210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4" name="Conector Reto 333">
                <a:extLst>
                  <a:ext uri="{FF2B5EF4-FFF2-40B4-BE49-F238E27FC236}">
                    <a16:creationId xmlns:a16="http://schemas.microsoft.com/office/drawing/2014/main" id="{49240F13-3096-9C1A-060B-88C55FD621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5" name="Conector Reto 334">
                <a:extLst>
                  <a:ext uri="{FF2B5EF4-FFF2-40B4-BE49-F238E27FC236}">
                    <a16:creationId xmlns:a16="http://schemas.microsoft.com/office/drawing/2014/main" id="{D4D37D31-4DB4-12D1-58FF-20E26FA77F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6" name="Conector Reto 335">
                <a:extLst>
                  <a:ext uri="{FF2B5EF4-FFF2-40B4-BE49-F238E27FC236}">
                    <a16:creationId xmlns:a16="http://schemas.microsoft.com/office/drawing/2014/main" id="{F82FCE5D-A430-45D5-C499-8339C6AA56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7" name="Conector Reto 336">
                <a:extLst>
                  <a:ext uri="{FF2B5EF4-FFF2-40B4-BE49-F238E27FC236}">
                    <a16:creationId xmlns:a16="http://schemas.microsoft.com/office/drawing/2014/main" id="{4269B7AC-030D-FAA6-EA14-9C0413C7CA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" name="Conector Reto 337">
                <a:extLst>
                  <a:ext uri="{FF2B5EF4-FFF2-40B4-BE49-F238E27FC236}">
                    <a16:creationId xmlns:a16="http://schemas.microsoft.com/office/drawing/2014/main" id="{3C8A8688-79EE-E3B5-AC35-80FA2600EBC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9" name="Conector Reto 338">
                <a:extLst>
                  <a:ext uri="{FF2B5EF4-FFF2-40B4-BE49-F238E27FC236}">
                    <a16:creationId xmlns:a16="http://schemas.microsoft.com/office/drawing/2014/main" id="{20B92969-D640-8E46-427F-0D6EA268C2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0" name="Conector Reto 339">
                <a:extLst>
                  <a:ext uri="{FF2B5EF4-FFF2-40B4-BE49-F238E27FC236}">
                    <a16:creationId xmlns:a16="http://schemas.microsoft.com/office/drawing/2014/main" id="{2C458695-AA95-B078-BD6B-0992564A56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1" name="Conector Reto 340">
                <a:extLst>
                  <a:ext uri="{FF2B5EF4-FFF2-40B4-BE49-F238E27FC236}">
                    <a16:creationId xmlns:a16="http://schemas.microsoft.com/office/drawing/2014/main" id="{C41661ED-657F-38CD-09CB-D77BEDAAE4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7" name="Imagem 6" descr="imagem abstrata de pontos de luz">
            <a:extLst>
              <a:ext uri="{FF2B5EF4-FFF2-40B4-BE49-F238E27FC236}">
                <a16:creationId xmlns:a16="http://schemas.microsoft.com/office/drawing/2014/main" id="{42A75CB1-11F8-5549-B195-67888D5F42E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268" r="4773" b="-1"/>
          <a:stretch/>
        </p:blipFill>
        <p:spPr>
          <a:xfrm>
            <a:off x="8055588" y="-3863"/>
            <a:ext cx="4132754" cy="3445946"/>
          </a:xfrm>
          <a:custGeom>
            <a:avLst/>
            <a:gdLst>
              <a:gd name="connsiteX0" fmla="*/ 303228 w 4638368"/>
              <a:gd name="connsiteY0" fmla="*/ 0 h 3867534"/>
              <a:gd name="connsiteX1" fmla="*/ 4638368 w 4638368"/>
              <a:gd name="connsiteY1" fmla="*/ 0 h 3867534"/>
              <a:gd name="connsiteX2" fmla="*/ 4638368 w 4638368"/>
              <a:gd name="connsiteY2" fmla="*/ 2952747 h 3867534"/>
              <a:gd name="connsiteX3" fmla="*/ 4585825 w 4638368"/>
              <a:gd name="connsiteY3" fmla="*/ 3013864 h 3867534"/>
              <a:gd name="connsiteX4" fmla="*/ 2641346 w 4638368"/>
              <a:gd name="connsiteY4" fmla="*/ 3867534 h 3867534"/>
              <a:gd name="connsiteX5" fmla="*/ 0 w 4638368"/>
              <a:gd name="connsiteY5" fmla="*/ 1226188 h 3867534"/>
              <a:gd name="connsiteX6" fmla="*/ 260466 w 4638368"/>
              <a:gd name="connsiteY6" fmla="*/ 81056 h 3867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38368" h="3867534">
                <a:moveTo>
                  <a:pt x="303228" y="0"/>
                </a:moveTo>
                <a:lnTo>
                  <a:pt x="4638368" y="0"/>
                </a:lnTo>
                <a:lnTo>
                  <a:pt x="4638368" y="2952747"/>
                </a:lnTo>
                <a:lnTo>
                  <a:pt x="4585825" y="3013864"/>
                </a:lnTo>
                <a:cubicBezTo>
                  <a:pt x="4103088" y="3538671"/>
                  <a:pt x="3410622" y="3867534"/>
                  <a:pt x="2641346" y="3867534"/>
                </a:cubicBezTo>
                <a:cubicBezTo>
                  <a:pt x="1182571" y="3867534"/>
                  <a:pt x="0" y="2684963"/>
                  <a:pt x="0" y="1226188"/>
                </a:cubicBezTo>
                <a:cubicBezTo>
                  <a:pt x="0" y="815907"/>
                  <a:pt x="93544" y="427475"/>
                  <a:pt x="260466" y="81056"/>
                </a:cubicBezTo>
                <a:close/>
              </a:path>
            </a:pathLst>
          </a:custGeom>
        </p:spPr>
      </p:pic>
      <p:pic>
        <p:nvPicPr>
          <p:cNvPr id="8" name="Espaço Reservado para Conteúdo 7">
            <a:extLst>
              <a:ext uri="{FF2B5EF4-FFF2-40B4-BE49-F238E27FC236}">
                <a16:creationId xmlns:a16="http://schemas.microsoft.com/office/drawing/2014/main" id="{2F4D8EB0-922B-E56F-ED63-B6103F6251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-135292" y="-5987"/>
            <a:ext cx="12462584" cy="7335797"/>
          </a:xfrm>
        </p:spPr>
      </p:pic>
    </p:spTree>
    <p:extLst>
      <p:ext uri="{BB962C8B-B14F-4D97-AF65-F5344CB8AC3E}">
        <p14:creationId xmlns:p14="http://schemas.microsoft.com/office/powerpoint/2010/main" val="10152232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6002A0C-C88D-CA60-83F1-CBD814E5F8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B72E69-9493-EA77-280F-9604AC93D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6143423" cy="1456267"/>
          </a:xfrm>
        </p:spPr>
        <p:txBody>
          <a:bodyPr rtlCol="0">
            <a:normAutofit/>
          </a:bodyPr>
          <a:lstStyle/>
          <a:p>
            <a:r>
              <a:rPr lang="pt-BR" sz="3600" b="1" dirty="0"/>
              <a:t>Solução </a:t>
            </a:r>
          </a:p>
        </p:txBody>
      </p:sp>
      <p:pic>
        <p:nvPicPr>
          <p:cNvPr id="4" name="Imagem 3" descr="satélite no céu noturno">
            <a:extLst>
              <a:ext uri="{FF2B5EF4-FFF2-40B4-BE49-F238E27FC236}">
                <a16:creationId xmlns:a16="http://schemas.microsoft.com/office/drawing/2014/main" id="{34829922-E23D-9C59-FE2C-AAD39D136B3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611" r="16027" b="1"/>
          <a:stretch/>
        </p:blipFill>
        <p:spPr>
          <a:xfrm>
            <a:off x="8888133" y="4144246"/>
            <a:ext cx="3302966" cy="2717299"/>
          </a:xfrm>
          <a:custGeom>
            <a:avLst/>
            <a:gdLst>
              <a:gd name="connsiteX0" fmla="*/ 1663658 w 3039855"/>
              <a:gd name="connsiteY0" fmla="*/ 0 h 2500842"/>
              <a:gd name="connsiteX1" fmla="*/ 2947417 w 3039855"/>
              <a:gd name="connsiteY1" fmla="*/ 605417 h 2500842"/>
              <a:gd name="connsiteX2" fmla="*/ 3039855 w 3039855"/>
              <a:gd name="connsiteY2" fmla="*/ 729032 h 2500842"/>
              <a:gd name="connsiteX3" fmla="*/ 3039855 w 3039855"/>
              <a:gd name="connsiteY3" fmla="*/ 2500842 h 2500842"/>
              <a:gd name="connsiteX4" fmla="*/ 226952 w 3039855"/>
              <a:gd name="connsiteY4" fmla="*/ 2500842 h 2500842"/>
              <a:gd name="connsiteX5" fmla="*/ 155401 w 3039855"/>
              <a:gd name="connsiteY5" fmla="*/ 2366679 h 2500842"/>
              <a:gd name="connsiteX6" fmla="*/ 0 w 3039855"/>
              <a:gd name="connsiteY6" fmla="*/ 1663658 h 2500842"/>
              <a:gd name="connsiteX7" fmla="*/ 1663658 w 3039855"/>
              <a:gd name="connsiteY7" fmla="*/ 0 h 2500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39855" h="2500842">
                <a:moveTo>
                  <a:pt x="1663658" y="0"/>
                </a:moveTo>
                <a:cubicBezTo>
                  <a:pt x="2180490" y="0"/>
                  <a:pt x="2642278" y="235674"/>
                  <a:pt x="2947417" y="605417"/>
                </a:cubicBezTo>
                <a:lnTo>
                  <a:pt x="3039855" y="729032"/>
                </a:lnTo>
                <a:lnTo>
                  <a:pt x="3039855" y="2500842"/>
                </a:lnTo>
                <a:lnTo>
                  <a:pt x="226952" y="2500842"/>
                </a:lnTo>
                <a:lnTo>
                  <a:pt x="155401" y="2366679"/>
                </a:lnTo>
                <a:cubicBezTo>
                  <a:pt x="55691" y="2153127"/>
                  <a:pt x="0" y="1914896"/>
                  <a:pt x="0" y="1663658"/>
                </a:cubicBezTo>
                <a:cubicBezTo>
                  <a:pt x="0" y="744845"/>
                  <a:pt x="744845" y="0"/>
                  <a:pt x="1663658" y="0"/>
                </a:cubicBezTo>
                <a:close/>
              </a:path>
            </a:pathLst>
          </a:custGeom>
        </p:spPr>
      </p:pic>
      <p:grpSp>
        <p:nvGrpSpPr>
          <p:cNvPr id="179" name="Grupo 178">
            <a:extLst>
              <a:ext uri="{FF2B5EF4-FFF2-40B4-BE49-F238E27FC236}">
                <a16:creationId xmlns:a16="http://schemas.microsoft.com/office/drawing/2014/main" id="{F93386DF-C744-4EF9-876A-0861B01211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21267604">
            <a:off x="8565602" y="3905595"/>
            <a:ext cx="3639934" cy="3163289"/>
            <a:chOff x="5281603" y="104899"/>
            <a:chExt cx="6910397" cy="6005491"/>
          </a:xfrm>
        </p:grpSpPr>
        <p:sp>
          <p:nvSpPr>
            <p:cNvPr id="180" name="Forma Livre 98">
              <a:extLst>
                <a:ext uri="{FF2B5EF4-FFF2-40B4-BE49-F238E27FC236}">
                  <a16:creationId xmlns:a16="http://schemas.microsoft.com/office/drawing/2014/main" id="{33DB0208-0200-835D-43B7-10675AE0B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grpSp>
          <p:nvGrpSpPr>
            <p:cNvPr id="181" name="Grupo 180">
              <a:extLst>
                <a:ext uri="{FF2B5EF4-FFF2-40B4-BE49-F238E27FC236}">
                  <a16:creationId xmlns:a16="http://schemas.microsoft.com/office/drawing/2014/main" id="{9DA6354D-AC7B-B8E1-8555-88160D555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182" name="Conector Reto 181">
                <a:extLst>
                  <a:ext uri="{FF2B5EF4-FFF2-40B4-BE49-F238E27FC236}">
                    <a16:creationId xmlns:a16="http://schemas.microsoft.com/office/drawing/2014/main" id="{3F13C72F-138F-F8E4-0563-681872FE01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Conector Reto 182">
                <a:extLst>
                  <a:ext uri="{FF2B5EF4-FFF2-40B4-BE49-F238E27FC236}">
                    <a16:creationId xmlns:a16="http://schemas.microsoft.com/office/drawing/2014/main" id="{BF36704D-3E8F-C780-C00C-65F229A4270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Conector Reto 183">
                <a:extLst>
                  <a:ext uri="{FF2B5EF4-FFF2-40B4-BE49-F238E27FC236}">
                    <a16:creationId xmlns:a16="http://schemas.microsoft.com/office/drawing/2014/main" id="{A809DB2A-08AF-5A29-FAE2-BC513E7B79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Conector Reto 184">
                <a:extLst>
                  <a:ext uri="{FF2B5EF4-FFF2-40B4-BE49-F238E27FC236}">
                    <a16:creationId xmlns:a16="http://schemas.microsoft.com/office/drawing/2014/main" id="{932448F4-E161-F940-3D01-5002B5A3AC2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Conector Reto 185">
                <a:extLst>
                  <a:ext uri="{FF2B5EF4-FFF2-40B4-BE49-F238E27FC236}">
                    <a16:creationId xmlns:a16="http://schemas.microsoft.com/office/drawing/2014/main" id="{53163DD3-512B-3F3F-C924-195696645F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Conector Reto 186">
                <a:extLst>
                  <a:ext uri="{FF2B5EF4-FFF2-40B4-BE49-F238E27FC236}">
                    <a16:creationId xmlns:a16="http://schemas.microsoft.com/office/drawing/2014/main" id="{1444FFCB-86BD-9C7C-EE5C-10D9750BC3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Conector Reto 187">
                <a:extLst>
                  <a:ext uri="{FF2B5EF4-FFF2-40B4-BE49-F238E27FC236}">
                    <a16:creationId xmlns:a16="http://schemas.microsoft.com/office/drawing/2014/main" id="{96A168DD-1EA7-25A1-1A4D-E6C16EFE7F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Conector Reto 188">
                <a:extLst>
                  <a:ext uri="{FF2B5EF4-FFF2-40B4-BE49-F238E27FC236}">
                    <a16:creationId xmlns:a16="http://schemas.microsoft.com/office/drawing/2014/main" id="{2E910F9A-9B92-A06F-8679-3D51180ECD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Conector Reto 189">
                <a:extLst>
                  <a:ext uri="{FF2B5EF4-FFF2-40B4-BE49-F238E27FC236}">
                    <a16:creationId xmlns:a16="http://schemas.microsoft.com/office/drawing/2014/main" id="{2C904904-E128-B226-DC67-86F61AF4E1B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Conector Reto 190">
                <a:extLst>
                  <a:ext uri="{FF2B5EF4-FFF2-40B4-BE49-F238E27FC236}">
                    <a16:creationId xmlns:a16="http://schemas.microsoft.com/office/drawing/2014/main" id="{8AFC49D6-357E-19A5-26D4-B47D60AE6C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Conector Reto 191">
                <a:extLst>
                  <a:ext uri="{FF2B5EF4-FFF2-40B4-BE49-F238E27FC236}">
                    <a16:creationId xmlns:a16="http://schemas.microsoft.com/office/drawing/2014/main" id="{570770A1-E8FA-09D0-297E-5C682E04C6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Conector Reto 192">
                <a:extLst>
                  <a:ext uri="{FF2B5EF4-FFF2-40B4-BE49-F238E27FC236}">
                    <a16:creationId xmlns:a16="http://schemas.microsoft.com/office/drawing/2014/main" id="{334AA80B-DDC5-7912-EA6D-6638A0E584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Conector Reto 193">
                <a:extLst>
                  <a:ext uri="{FF2B5EF4-FFF2-40B4-BE49-F238E27FC236}">
                    <a16:creationId xmlns:a16="http://schemas.microsoft.com/office/drawing/2014/main" id="{2386913E-5921-273A-B7ED-BC50260939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Conector Reto 194">
                <a:extLst>
                  <a:ext uri="{FF2B5EF4-FFF2-40B4-BE49-F238E27FC236}">
                    <a16:creationId xmlns:a16="http://schemas.microsoft.com/office/drawing/2014/main" id="{CB5145EC-2BC0-D489-D7E1-A8E9481636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Conector Reto 195">
                <a:extLst>
                  <a:ext uri="{FF2B5EF4-FFF2-40B4-BE49-F238E27FC236}">
                    <a16:creationId xmlns:a16="http://schemas.microsoft.com/office/drawing/2014/main" id="{7ECF15A6-75A0-C256-BBAF-5B9A993B01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Conector Reto 196">
                <a:extLst>
                  <a:ext uri="{FF2B5EF4-FFF2-40B4-BE49-F238E27FC236}">
                    <a16:creationId xmlns:a16="http://schemas.microsoft.com/office/drawing/2014/main" id="{EB6FCD22-F253-DD7D-A3E7-845EC86C790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Conector Reto 197">
                <a:extLst>
                  <a:ext uri="{FF2B5EF4-FFF2-40B4-BE49-F238E27FC236}">
                    <a16:creationId xmlns:a16="http://schemas.microsoft.com/office/drawing/2014/main" id="{0F1F7A54-7680-93A9-5949-DDF6861218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Conector Reto 198">
                <a:extLst>
                  <a:ext uri="{FF2B5EF4-FFF2-40B4-BE49-F238E27FC236}">
                    <a16:creationId xmlns:a16="http://schemas.microsoft.com/office/drawing/2014/main" id="{C018DA9A-40C7-D07E-44BB-975E56F4A0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Conector Reto 199">
                <a:extLst>
                  <a:ext uri="{FF2B5EF4-FFF2-40B4-BE49-F238E27FC236}">
                    <a16:creationId xmlns:a16="http://schemas.microsoft.com/office/drawing/2014/main" id="{50A08EE7-DD04-A8D6-BD13-6B27B3B49DA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Conector Reto 200">
                <a:extLst>
                  <a:ext uri="{FF2B5EF4-FFF2-40B4-BE49-F238E27FC236}">
                    <a16:creationId xmlns:a16="http://schemas.microsoft.com/office/drawing/2014/main" id="{5FD4664A-5835-FC94-CC84-7DE8925BD2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Conector Reto 201">
                <a:extLst>
                  <a:ext uri="{FF2B5EF4-FFF2-40B4-BE49-F238E27FC236}">
                    <a16:creationId xmlns:a16="http://schemas.microsoft.com/office/drawing/2014/main" id="{1A310FF8-1157-A344-4E82-3ACFFFDC93D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Conector Reto 202">
                <a:extLst>
                  <a:ext uri="{FF2B5EF4-FFF2-40B4-BE49-F238E27FC236}">
                    <a16:creationId xmlns:a16="http://schemas.microsoft.com/office/drawing/2014/main" id="{1727A30A-266A-369B-AAA1-C84634596AC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Conector Reto 203">
                <a:extLst>
                  <a:ext uri="{FF2B5EF4-FFF2-40B4-BE49-F238E27FC236}">
                    <a16:creationId xmlns:a16="http://schemas.microsoft.com/office/drawing/2014/main" id="{8002974B-7448-BF2B-2353-FBC0FAF5D9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Conector Reto 204">
                <a:extLst>
                  <a:ext uri="{FF2B5EF4-FFF2-40B4-BE49-F238E27FC236}">
                    <a16:creationId xmlns:a16="http://schemas.microsoft.com/office/drawing/2014/main" id="{F30E5A66-9E62-CE2D-065C-DFAB1DC4A1F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Conector Reto 205">
                <a:extLst>
                  <a:ext uri="{FF2B5EF4-FFF2-40B4-BE49-F238E27FC236}">
                    <a16:creationId xmlns:a16="http://schemas.microsoft.com/office/drawing/2014/main" id="{A6EEC7D0-EF72-8CA0-CA0A-4E0F090510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Conector Reto 206">
                <a:extLst>
                  <a:ext uri="{FF2B5EF4-FFF2-40B4-BE49-F238E27FC236}">
                    <a16:creationId xmlns:a16="http://schemas.microsoft.com/office/drawing/2014/main" id="{65F0B8D7-548F-4A3A-B148-46112138FC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Conector Reto 207">
                <a:extLst>
                  <a:ext uri="{FF2B5EF4-FFF2-40B4-BE49-F238E27FC236}">
                    <a16:creationId xmlns:a16="http://schemas.microsoft.com/office/drawing/2014/main" id="{EEC81A2B-12DB-C8A3-2584-18801E2BA5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Conector Reto 208">
                <a:extLst>
                  <a:ext uri="{FF2B5EF4-FFF2-40B4-BE49-F238E27FC236}">
                    <a16:creationId xmlns:a16="http://schemas.microsoft.com/office/drawing/2014/main" id="{8A8A19AD-CF43-B60B-9A96-E4954F3CC8E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Conector Reto 209">
                <a:extLst>
                  <a:ext uri="{FF2B5EF4-FFF2-40B4-BE49-F238E27FC236}">
                    <a16:creationId xmlns:a16="http://schemas.microsoft.com/office/drawing/2014/main" id="{CE2ABF3C-7074-27E7-F253-E33C60FE00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Conector Reto 210">
                <a:extLst>
                  <a:ext uri="{FF2B5EF4-FFF2-40B4-BE49-F238E27FC236}">
                    <a16:creationId xmlns:a16="http://schemas.microsoft.com/office/drawing/2014/main" id="{84C98DF0-0C1E-0608-BBF1-9E53637847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Conector Reto 211">
                <a:extLst>
                  <a:ext uri="{FF2B5EF4-FFF2-40B4-BE49-F238E27FC236}">
                    <a16:creationId xmlns:a16="http://schemas.microsoft.com/office/drawing/2014/main" id="{D7FBACDF-4E3E-3060-B989-8849F44D3A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Conector Reto 212">
                <a:extLst>
                  <a:ext uri="{FF2B5EF4-FFF2-40B4-BE49-F238E27FC236}">
                    <a16:creationId xmlns:a16="http://schemas.microsoft.com/office/drawing/2014/main" id="{806885F8-77A9-6407-64F6-5D8C731D729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Conector Reto 213">
                <a:extLst>
                  <a:ext uri="{FF2B5EF4-FFF2-40B4-BE49-F238E27FC236}">
                    <a16:creationId xmlns:a16="http://schemas.microsoft.com/office/drawing/2014/main" id="{824A7AE8-EFE3-4D0C-3B7A-24AE8A51A0C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Conector Reto 214">
                <a:extLst>
                  <a:ext uri="{FF2B5EF4-FFF2-40B4-BE49-F238E27FC236}">
                    <a16:creationId xmlns:a16="http://schemas.microsoft.com/office/drawing/2014/main" id="{8F109F41-E51E-93AE-776D-F3AFB8543E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Conector Reto 215">
                <a:extLst>
                  <a:ext uri="{FF2B5EF4-FFF2-40B4-BE49-F238E27FC236}">
                    <a16:creationId xmlns:a16="http://schemas.microsoft.com/office/drawing/2014/main" id="{06751586-D3EC-EBE2-C230-B949132897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Conector Reto 216">
                <a:extLst>
                  <a:ext uri="{FF2B5EF4-FFF2-40B4-BE49-F238E27FC236}">
                    <a16:creationId xmlns:a16="http://schemas.microsoft.com/office/drawing/2014/main" id="{7A5A59FB-3989-F86D-19D1-438414C5E2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Conector Reto 217">
                <a:extLst>
                  <a:ext uri="{FF2B5EF4-FFF2-40B4-BE49-F238E27FC236}">
                    <a16:creationId xmlns:a16="http://schemas.microsoft.com/office/drawing/2014/main" id="{1049FCA7-29E2-143D-C717-3B7636BD70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Conector Reto 218">
                <a:extLst>
                  <a:ext uri="{FF2B5EF4-FFF2-40B4-BE49-F238E27FC236}">
                    <a16:creationId xmlns:a16="http://schemas.microsoft.com/office/drawing/2014/main" id="{2AEB36BA-3774-B506-7463-887D30CD29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Conector Reto 219">
                <a:extLst>
                  <a:ext uri="{FF2B5EF4-FFF2-40B4-BE49-F238E27FC236}">
                    <a16:creationId xmlns:a16="http://schemas.microsoft.com/office/drawing/2014/main" id="{B9EDE8F5-609E-A7AB-FC7C-B78DD41FA5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Conector Reto 220">
                <a:extLst>
                  <a:ext uri="{FF2B5EF4-FFF2-40B4-BE49-F238E27FC236}">
                    <a16:creationId xmlns:a16="http://schemas.microsoft.com/office/drawing/2014/main" id="{485A3FC2-0AD9-EFA2-5E8C-08A33F20EC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Conector Reto 221">
                <a:extLst>
                  <a:ext uri="{FF2B5EF4-FFF2-40B4-BE49-F238E27FC236}">
                    <a16:creationId xmlns:a16="http://schemas.microsoft.com/office/drawing/2014/main" id="{0BCC619E-A2F1-31D9-21B8-E3971CCFEDF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Conector Reto 222">
                <a:extLst>
                  <a:ext uri="{FF2B5EF4-FFF2-40B4-BE49-F238E27FC236}">
                    <a16:creationId xmlns:a16="http://schemas.microsoft.com/office/drawing/2014/main" id="{F14C78A2-063E-1F82-5723-9B2F032C329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Conector Reto 223">
                <a:extLst>
                  <a:ext uri="{FF2B5EF4-FFF2-40B4-BE49-F238E27FC236}">
                    <a16:creationId xmlns:a16="http://schemas.microsoft.com/office/drawing/2014/main" id="{F5D94156-7464-486D-BA08-2B0E03E2FF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Conector Reto 224">
                <a:extLst>
                  <a:ext uri="{FF2B5EF4-FFF2-40B4-BE49-F238E27FC236}">
                    <a16:creationId xmlns:a16="http://schemas.microsoft.com/office/drawing/2014/main" id="{24D2C69A-34D7-1942-990E-7494BEC27E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Conector Reto 225">
                <a:extLst>
                  <a:ext uri="{FF2B5EF4-FFF2-40B4-BE49-F238E27FC236}">
                    <a16:creationId xmlns:a16="http://schemas.microsoft.com/office/drawing/2014/main" id="{12CC7BED-8B53-19F2-1C3C-67E36703B04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Conector Reto 226">
                <a:extLst>
                  <a:ext uri="{FF2B5EF4-FFF2-40B4-BE49-F238E27FC236}">
                    <a16:creationId xmlns:a16="http://schemas.microsoft.com/office/drawing/2014/main" id="{B6AB4F6E-A78B-540B-16D5-9651AFFC6F4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Conector Reto 227">
                <a:extLst>
                  <a:ext uri="{FF2B5EF4-FFF2-40B4-BE49-F238E27FC236}">
                    <a16:creationId xmlns:a16="http://schemas.microsoft.com/office/drawing/2014/main" id="{00F8C5AD-0609-6FF6-999D-D0CC8096CA6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Conector Reto 228">
                <a:extLst>
                  <a:ext uri="{FF2B5EF4-FFF2-40B4-BE49-F238E27FC236}">
                    <a16:creationId xmlns:a16="http://schemas.microsoft.com/office/drawing/2014/main" id="{A74BB2D2-3B0E-A3CD-2603-317E810095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Conector Reto 229">
                <a:extLst>
                  <a:ext uri="{FF2B5EF4-FFF2-40B4-BE49-F238E27FC236}">
                    <a16:creationId xmlns:a16="http://schemas.microsoft.com/office/drawing/2014/main" id="{D7FF19D7-1479-1C25-DCD3-EC4EB6B589F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Conector Reto 230">
                <a:extLst>
                  <a:ext uri="{FF2B5EF4-FFF2-40B4-BE49-F238E27FC236}">
                    <a16:creationId xmlns:a16="http://schemas.microsoft.com/office/drawing/2014/main" id="{A9170DE7-D09F-3F25-84AA-8D13911A65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Conector Reto 231">
                <a:extLst>
                  <a:ext uri="{FF2B5EF4-FFF2-40B4-BE49-F238E27FC236}">
                    <a16:creationId xmlns:a16="http://schemas.microsoft.com/office/drawing/2014/main" id="{782CD2B4-8FD3-6EBC-B04F-F40B46D878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Conector Reto 232">
                <a:extLst>
                  <a:ext uri="{FF2B5EF4-FFF2-40B4-BE49-F238E27FC236}">
                    <a16:creationId xmlns:a16="http://schemas.microsoft.com/office/drawing/2014/main" id="{1933CC85-8242-CE6F-2F28-213CF91733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Conector Reto 233">
                <a:extLst>
                  <a:ext uri="{FF2B5EF4-FFF2-40B4-BE49-F238E27FC236}">
                    <a16:creationId xmlns:a16="http://schemas.microsoft.com/office/drawing/2014/main" id="{4F4C0498-2118-7EE4-56ED-66B276CA96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Conector Reto 234">
                <a:extLst>
                  <a:ext uri="{FF2B5EF4-FFF2-40B4-BE49-F238E27FC236}">
                    <a16:creationId xmlns:a16="http://schemas.microsoft.com/office/drawing/2014/main" id="{1DF9D8BD-E80D-F43F-4153-98E487C90EC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Conector Reto 235">
                <a:extLst>
                  <a:ext uri="{FF2B5EF4-FFF2-40B4-BE49-F238E27FC236}">
                    <a16:creationId xmlns:a16="http://schemas.microsoft.com/office/drawing/2014/main" id="{AD6A7AD8-CEB4-8B73-5E27-083FA53867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Conector Reto 236">
                <a:extLst>
                  <a:ext uri="{FF2B5EF4-FFF2-40B4-BE49-F238E27FC236}">
                    <a16:creationId xmlns:a16="http://schemas.microsoft.com/office/drawing/2014/main" id="{64FEB33B-E0B5-FEAC-C22D-DD5089EC99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Conector Reto 237">
                <a:extLst>
                  <a:ext uri="{FF2B5EF4-FFF2-40B4-BE49-F238E27FC236}">
                    <a16:creationId xmlns:a16="http://schemas.microsoft.com/office/drawing/2014/main" id="{FEFF5097-8284-A780-C9DE-589A8CB57D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Conector Reto 238">
                <a:extLst>
                  <a:ext uri="{FF2B5EF4-FFF2-40B4-BE49-F238E27FC236}">
                    <a16:creationId xmlns:a16="http://schemas.microsoft.com/office/drawing/2014/main" id="{F86B8E8C-1B04-41A2-E6B2-BB128B77CF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Conector Reto 239">
                <a:extLst>
                  <a:ext uri="{FF2B5EF4-FFF2-40B4-BE49-F238E27FC236}">
                    <a16:creationId xmlns:a16="http://schemas.microsoft.com/office/drawing/2014/main" id="{31912C8F-C447-4B2C-2EEE-BDDF4D6C65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Conector Reto 240">
                <a:extLst>
                  <a:ext uri="{FF2B5EF4-FFF2-40B4-BE49-F238E27FC236}">
                    <a16:creationId xmlns:a16="http://schemas.microsoft.com/office/drawing/2014/main" id="{806E2A50-2459-3E8A-BC90-9F5744243B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Conector Reto 241">
                <a:extLst>
                  <a:ext uri="{FF2B5EF4-FFF2-40B4-BE49-F238E27FC236}">
                    <a16:creationId xmlns:a16="http://schemas.microsoft.com/office/drawing/2014/main" id="{BD6B351E-41A3-FF6D-8911-B9D4FD01F0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Conector Reto 242">
                <a:extLst>
                  <a:ext uri="{FF2B5EF4-FFF2-40B4-BE49-F238E27FC236}">
                    <a16:creationId xmlns:a16="http://schemas.microsoft.com/office/drawing/2014/main" id="{D4CC46B3-F522-1FFE-6096-6D9CB8A9CB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Conector Reto 243">
                <a:extLst>
                  <a:ext uri="{FF2B5EF4-FFF2-40B4-BE49-F238E27FC236}">
                    <a16:creationId xmlns:a16="http://schemas.microsoft.com/office/drawing/2014/main" id="{89571FEC-42BD-8C99-CBCE-491F5490C6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Conector Reto 244">
                <a:extLst>
                  <a:ext uri="{FF2B5EF4-FFF2-40B4-BE49-F238E27FC236}">
                    <a16:creationId xmlns:a16="http://schemas.microsoft.com/office/drawing/2014/main" id="{BAB2DD1E-F89B-10DA-BE3A-CA3B3FFD73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Conector Reto 245">
                <a:extLst>
                  <a:ext uri="{FF2B5EF4-FFF2-40B4-BE49-F238E27FC236}">
                    <a16:creationId xmlns:a16="http://schemas.microsoft.com/office/drawing/2014/main" id="{40908C40-2EEB-A68D-B92E-D279623DFA2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Conector Reto 246">
                <a:extLst>
                  <a:ext uri="{FF2B5EF4-FFF2-40B4-BE49-F238E27FC236}">
                    <a16:creationId xmlns:a16="http://schemas.microsoft.com/office/drawing/2014/main" id="{4E20708E-4F39-282A-3045-F09073C362F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Conector Reto 247">
                <a:extLst>
                  <a:ext uri="{FF2B5EF4-FFF2-40B4-BE49-F238E27FC236}">
                    <a16:creationId xmlns:a16="http://schemas.microsoft.com/office/drawing/2014/main" id="{160266F6-6F89-4313-DF4F-74473D42B7D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Conector Reto 248">
                <a:extLst>
                  <a:ext uri="{FF2B5EF4-FFF2-40B4-BE49-F238E27FC236}">
                    <a16:creationId xmlns:a16="http://schemas.microsoft.com/office/drawing/2014/main" id="{90F159A7-2806-368A-22C0-B65C494CAE6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Conector Reto 249">
                <a:extLst>
                  <a:ext uri="{FF2B5EF4-FFF2-40B4-BE49-F238E27FC236}">
                    <a16:creationId xmlns:a16="http://schemas.microsoft.com/office/drawing/2014/main" id="{1FA61E33-77BB-E467-305F-C6160D4F06E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Conector Reto 250">
                <a:extLst>
                  <a:ext uri="{FF2B5EF4-FFF2-40B4-BE49-F238E27FC236}">
                    <a16:creationId xmlns:a16="http://schemas.microsoft.com/office/drawing/2014/main" id="{A596B4E1-B04A-B9F4-6E87-387C719DEF0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Conector Reto 251">
                <a:extLst>
                  <a:ext uri="{FF2B5EF4-FFF2-40B4-BE49-F238E27FC236}">
                    <a16:creationId xmlns:a16="http://schemas.microsoft.com/office/drawing/2014/main" id="{20A19497-004F-500A-462A-1F171D9755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Conector Reto 252">
                <a:extLst>
                  <a:ext uri="{FF2B5EF4-FFF2-40B4-BE49-F238E27FC236}">
                    <a16:creationId xmlns:a16="http://schemas.microsoft.com/office/drawing/2014/main" id="{55685D04-3DDC-BC0F-805B-D45145ABF6D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Conector Reto 253">
                <a:extLst>
                  <a:ext uri="{FF2B5EF4-FFF2-40B4-BE49-F238E27FC236}">
                    <a16:creationId xmlns:a16="http://schemas.microsoft.com/office/drawing/2014/main" id="{8B5EC8CE-14BF-2770-B943-EEA093F3DB6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Conector Reto 254">
                <a:extLst>
                  <a:ext uri="{FF2B5EF4-FFF2-40B4-BE49-F238E27FC236}">
                    <a16:creationId xmlns:a16="http://schemas.microsoft.com/office/drawing/2014/main" id="{54D21AB9-FD6D-DCCC-FFD5-D21C71F5780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Conector Reto 255">
                <a:extLst>
                  <a:ext uri="{FF2B5EF4-FFF2-40B4-BE49-F238E27FC236}">
                    <a16:creationId xmlns:a16="http://schemas.microsoft.com/office/drawing/2014/main" id="{69385406-61A2-6079-829F-A5352C8490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" name="Conector Reto 256">
                <a:extLst>
                  <a:ext uri="{FF2B5EF4-FFF2-40B4-BE49-F238E27FC236}">
                    <a16:creationId xmlns:a16="http://schemas.microsoft.com/office/drawing/2014/main" id="{9A07D093-18FF-27E5-5F2B-050CDDCB7CF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Conector Reto 257">
                <a:extLst>
                  <a:ext uri="{FF2B5EF4-FFF2-40B4-BE49-F238E27FC236}">
                    <a16:creationId xmlns:a16="http://schemas.microsoft.com/office/drawing/2014/main" id="{EA299321-379D-2C61-B13E-D8F422F235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Conector Reto 258">
                <a:extLst>
                  <a:ext uri="{FF2B5EF4-FFF2-40B4-BE49-F238E27FC236}">
                    <a16:creationId xmlns:a16="http://schemas.microsoft.com/office/drawing/2014/main" id="{D37ADCA7-19DD-FD79-3138-E796024B38F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61" name="Grupo 260">
            <a:extLst>
              <a:ext uri="{FF2B5EF4-FFF2-40B4-BE49-F238E27FC236}">
                <a16:creationId xmlns:a16="http://schemas.microsoft.com/office/drawing/2014/main" id="{C56CF57D-E0D7-1FC6-D553-4B185749AA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5392608">
            <a:off x="7397406" y="-618857"/>
            <a:ext cx="4915057" cy="4271437"/>
            <a:chOff x="5281603" y="104899"/>
            <a:chExt cx="6910397" cy="6005491"/>
          </a:xfrm>
        </p:grpSpPr>
        <p:sp>
          <p:nvSpPr>
            <p:cNvPr id="262" name="Forma Livre 17">
              <a:extLst>
                <a:ext uri="{FF2B5EF4-FFF2-40B4-BE49-F238E27FC236}">
                  <a16:creationId xmlns:a16="http://schemas.microsoft.com/office/drawing/2014/main" id="{BEFDDD4C-FED6-CB76-4F3E-097E08F5D8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grpSp>
          <p:nvGrpSpPr>
            <p:cNvPr id="263" name="Grupo 262">
              <a:extLst>
                <a:ext uri="{FF2B5EF4-FFF2-40B4-BE49-F238E27FC236}">
                  <a16:creationId xmlns:a16="http://schemas.microsoft.com/office/drawing/2014/main" id="{FA4D6BC1-1047-6110-7414-2C3FFE35FF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264" name="Conector Reto 263">
                <a:extLst>
                  <a:ext uri="{FF2B5EF4-FFF2-40B4-BE49-F238E27FC236}">
                    <a16:creationId xmlns:a16="http://schemas.microsoft.com/office/drawing/2014/main" id="{997F38C1-7E22-092A-9F49-E62981B9BF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Conector Reto 264">
                <a:extLst>
                  <a:ext uri="{FF2B5EF4-FFF2-40B4-BE49-F238E27FC236}">
                    <a16:creationId xmlns:a16="http://schemas.microsoft.com/office/drawing/2014/main" id="{7782D967-6C44-CECC-08FA-A84CB34E5A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6" name="Conector Reto 265">
                <a:extLst>
                  <a:ext uri="{FF2B5EF4-FFF2-40B4-BE49-F238E27FC236}">
                    <a16:creationId xmlns:a16="http://schemas.microsoft.com/office/drawing/2014/main" id="{24056080-4C13-18E3-D206-4F34BED891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" name="Conector Reto 266">
                <a:extLst>
                  <a:ext uri="{FF2B5EF4-FFF2-40B4-BE49-F238E27FC236}">
                    <a16:creationId xmlns:a16="http://schemas.microsoft.com/office/drawing/2014/main" id="{5915F4AE-3F2F-D2C4-6F47-66D97ED9E9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Conector Reto 267">
                <a:extLst>
                  <a:ext uri="{FF2B5EF4-FFF2-40B4-BE49-F238E27FC236}">
                    <a16:creationId xmlns:a16="http://schemas.microsoft.com/office/drawing/2014/main" id="{0596A14D-AF97-4F46-3359-149A9B7C66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Conector Reto 268">
                <a:extLst>
                  <a:ext uri="{FF2B5EF4-FFF2-40B4-BE49-F238E27FC236}">
                    <a16:creationId xmlns:a16="http://schemas.microsoft.com/office/drawing/2014/main" id="{61CBEF40-4BBD-90CE-1BCB-243AD84026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Conector Reto 269">
                <a:extLst>
                  <a:ext uri="{FF2B5EF4-FFF2-40B4-BE49-F238E27FC236}">
                    <a16:creationId xmlns:a16="http://schemas.microsoft.com/office/drawing/2014/main" id="{604C22A9-5AAD-56E9-3AAB-1D9EF76439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Conector Reto 270">
                <a:extLst>
                  <a:ext uri="{FF2B5EF4-FFF2-40B4-BE49-F238E27FC236}">
                    <a16:creationId xmlns:a16="http://schemas.microsoft.com/office/drawing/2014/main" id="{78ADAF39-EFBE-6BE0-BFFA-FDD0862E278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Conector Reto 271">
                <a:extLst>
                  <a:ext uri="{FF2B5EF4-FFF2-40B4-BE49-F238E27FC236}">
                    <a16:creationId xmlns:a16="http://schemas.microsoft.com/office/drawing/2014/main" id="{5EF66ECA-9D2B-3023-7AC8-A6850B7C82C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Conector Reto 272">
                <a:extLst>
                  <a:ext uri="{FF2B5EF4-FFF2-40B4-BE49-F238E27FC236}">
                    <a16:creationId xmlns:a16="http://schemas.microsoft.com/office/drawing/2014/main" id="{3663332A-2A76-7547-F98E-1F99531B3A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Conector Reto 273">
                <a:extLst>
                  <a:ext uri="{FF2B5EF4-FFF2-40B4-BE49-F238E27FC236}">
                    <a16:creationId xmlns:a16="http://schemas.microsoft.com/office/drawing/2014/main" id="{A6F39014-9928-FF69-6069-6AD4F3885B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Conector Reto 274">
                <a:extLst>
                  <a:ext uri="{FF2B5EF4-FFF2-40B4-BE49-F238E27FC236}">
                    <a16:creationId xmlns:a16="http://schemas.microsoft.com/office/drawing/2014/main" id="{CC133F71-54FD-BD9D-1C84-76EE8B09C95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" name="Conector Reto 275">
                <a:extLst>
                  <a:ext uri="{FF2B5EF4-FFF2-40B4-BE49-F238E27FC236}">
                    <a16:creationId xmlns:a16="http://schemas.microsoft.com/office/drawing/2014/main" id="{F297A4AE-330F-89E3-CEE6-893EB2B3EB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Conector Reto 276">
                <a:extLst>
                  <a:ext uri="{FF2B5EF4-FFF2-40B4-BE49-F238E27FC236}">
                    <a16:creationId xmlns:a16="http://schemas.microsoft.com/office/drawing/2014/main" id="{3013467A-2501-8893-03B0-4CD79E8CD3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Conector Reto 277">
                <a:extLst>
                  <a:ext uri="{FF2B5EF4-FFF2-40B4-BE49-F238E27FC236}">
                    <a16:creationId xmlns:a16="http://schemas.microsoft.com/office/drawing/2014/main" id="{4582B644-ED2B-45FC-B245-846975C991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Conector Reto 278">
                <a:extLst>
                  <a:ext uri="{FF2B5EF4-FFF2-40B4-BE49-F238E27FC236}">
                    <a16:creationId xmlns:a16="http://schemas.microsoft.com/office/drawing/2014/main" id="{7AF81974-4CB2-C67E-790A-B9270F7327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Conector Reto 279">
                <a:extLst>
                  <a:ext uri="{FF2B5EF4-FFF2-40B4-BE49-F238E27FC236}">
                    <a16:creationId xmlns:a16="http://schemas.microsoft.com/office/drawing/2014/main" id="{E98DCFD7-7435-3C62-0F57-83740F9A4D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Conector Reto 280">
                <a:extLst>
                  <a:ext uri="{FF2B5EF4-FFF2-40B4-BE49-F238E27FC236}">
                    <a16:creationId xmlns:a16="http://schemas.microsoft.com/office/drawing/2014/main" id="{3799CD43-64BE-87EC-DCBF-447D0B05E5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Conector Reto 281">
                <a:extLst>
                  <a:ext uri="{FF2B5EF4-FFF2-40B4-BE49-F238E27FC236}">
                    <a16:creationId xmlns:a16="http://schemas.microsoft.com/office/drawing/2014/main" id="{7BAEA73E-1C76-DD23-42D2-269D8AF42E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3" name="Conector Reto 282">
                <a:extLst>
                  <a:ext uri="{FF2B5EF4-FFF2-40B4-BE49-F238E27FC236}">
                    <a16:creationId xmlns:a16="http://schemas.microsoft.com/office/drawing/2014/main" id="{5E777EEE-936A-4951-EF95-60BABC4B0C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Conector Reto 283">
                <a:extLst>
                  <a:ext uri="{FF2B5EF4-FFF2-40B4-BE49-F238E27FC236}">
                    <a16:creationId xmlns:a16="http://schemas.microsoft.com/office/drawing/2014/main" id="{2FC5968C-525E-F571-AAAE-F1F797273C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Conector Reto 284">
                <a:extLst>
                  <a:ext uri="{FF2B5EF4-FFF2-40B4-BE49-F238E27FC236}">
                    <a16:creationId xmlns:a16="http://schemas.microsoft.com/office/drawing/2014/main" id="{7D0F7A46-910E-CA83-519F-25F85D73E1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Conector Reto 285">
                <a:extLst>
                  <a:ext uri="{FF2B5EF4-FFF2-40B4-BE49-F238E27FC236}">
                    <a16:creationId xmlns:a16="http://schemas.microsoft.com/office/drawing/2014/main" id="{A1AC2A5A-24AA-A1B2-FC57-14549D9C4E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Conector Reto 286">
                <a:extLst>
                  <a:ext uri="{FF2B5EF4-FFF2-40B4-BE49-F238E27FC236}">
                    <a16:creationId xmlns:a16="http://schemas.microsoft.com/office/drawing/2014/main" id="{0BFA710F-F0D8-0AAE-36C9-8662A7911C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Conector Reto 287">
                <a:extLst>
                  <a:ext uri="{FF2B5EF4-FFF2-40B4-BE49-F238E27FC236}">
                    <a16:creationId xmlns:a16="http://schemas.microsoft.com/office/drawing/2014/main" id="{3EF50767-2CE1-488F-C903-404D56C65C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Conector Reto 288">
                <a:extLst>
                  <a:ext uri="{FF2B5EF4-FFF2-40B4-BE49-F238E27FC236}">
                    <a16:creationId xmlns:a16="http://schemas.microsoft.com/office/drawing/2014/main" id="{97555A74-5CA0-3E9B-3A2A-592A9928316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0" name="Conector Reto 289">
                <a:extLst>
                  <a:ext uri="{FF2B5EF4-FFF2-40B4-BE49-F238E27FC236}">
                    <a16:creationId xmlns:a16="http://schemas.microsoft.com/office/drawing/2014/main" id="{6B30E592-B13A-9CE7-E3B6-757BBF2E2E5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Conector Reto 290">
                <a:extLst>
                  <a:ext uri="{FF2B5EF4-FFF2-40B4-BE49-F238E27FC236}">
                    <a16:creationId xmlns:a16="http://schemas.microsoft.com/office/drawing/2014/main" id="{E4E4A3BA-E98F-D95C-A35E-B509F5D232F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Conector Reto 291">
                <a:extLst>
                  <a:ext uri="{FF2B5EF4-FFF2-40B4-BE49-F238E27FC236}">
                    <a16:creationId xmlns:a16="http://schemas.microsoft.com/office/drawing/2014/main" id="{17BEDA37-4BFB-BAFA-05B8-5CBB841D144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Conector Reto 292">
                <a:extLst>
                  <a:ext uri="{FF2B5EF4-FFF2-40B4-BE49-F238E27FC236}">
                    <a16:creationId xmlns:a16="http://schemas.microsoft.com/office/drawing/2014/main" id="{DFDDB7F2-7CB3-B017-CB5A-4F07E888C1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Conector Reto 293">
                <a:extLst>
                  <a:ext uri="{FF2B5EF4-FFF2-40B4-BE49-F238E27FC236}">
                    <a16:creationId xmlns:a16="http://schemas.microsoft.com/office/drawing/2014/main" id="{1A1732F7-81E3-13E9-846C-9DEFF6F605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Conector Reto 294">
                <a:extLst>
                  <a:ext uri="{FF2B5EF4-FFF2-40B4-BE49-F238E27FC236}">
                    <a16:creationId xmlns:a16="http://schemas.microsoft.com/office/drawing/2014/main" id="{30B4FB1D-2078-6310-03B5-EF1F4C0148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Conector Reto 295">
                <a:extLst>
                  <a:ext uri="{FF2B5EF4-FFF2-40B4-BE49-F238E27FC236}">
                    <a16:creationId xmlns:a16="http://schemas.microsoft.com/office/drawing/2014/main" id="{B1E2BF63-15DB-0CBC-52A8-178E1A54CF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" name="Conector Reto 296">
                <a:extLst>
                  <a:ext uri="{FF2B5EF4-FFF2-40B4-BE49-F238E27FC236}">
                    <a16:creationId xmlns:a16="http://schemas.microsoft.com/office/drawing/2014/main" id="{FDA4AE0B-E37F-1001-8CE8-00148349DA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Conector Reto 297">
                <a:extLst>
                  <a:ext uri="{FF2B5EF4-FFF2-40B4-BE49-F238E27FC236}">
                    <a16:creationId xmlns:a16="http://schemas.microsoft.com/office/drawing/2014/main" id="{3CDCF256-F682-CBF6-5928-AA1018659DD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Conector Reto 298">
                <a:extLst>
                  <a:ext uri="{FF2B5EF4-FFF2-40B4-BE49-F238E27FC236}">
                    <a16:creationId xmlns:a16="http://schemas.microsoft.com/office/drawing/2014/main" id="{C2C46C4F-9565-DE1B-520D-7507A2E46BD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Conector Reto 299">
                <a:extLst>
                  <a:ext uri="{FF2B5EF4-FFF2-40B4-BE49-F238E27FC236}">
                    <a16:creationId xmlns:a16="http://schemas.microsoft.com/office/drawing/2014/main" id="{551E6594-B7F0-0232-7AD5-70E3A72325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Conector Reto 300">
                <a:extLst>
                  <a:ext uri="{FF2B5EF4-FFF2-40B4-BE49-F238E27FC236}">
                    <a16:creationId xmlns:a16="http://schemas.microsoft.com/office/drawing/2014/main" id="{4D918B0A-E4BB-D107-86FA-BA36B54C048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2" name="Conector Reto 301">
                <a:extLst>
                  <a:ext uri="{FF2B5EF4-FFF2-40B4-BE49-F238E27FC236}">
                    <a16:creationId xmlns:a16="http://schemas.microsoft.com/office/drawing/2014/main" id="{A1AC4BB8-D38F-B534-B6E9-4DE2DA41446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3" name="Conector Reto 302">
                <a:extLst>
                  <a:ext uri="{FF2B5EF4-FFF2-40B4-BE49-F238E27FC236}">
                    <a16:creationId xmlns:a16="http://schemas.microsoft.com/office/drawing/2014/main" id="{10A20A41-0641-1CC3-5CDC-23A3CF0E8C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4" name="Conector Reto 303">
                <a:extLst>
                  <a:ext uri="{FF2B5EF4-FFF2-40B4-BE49-F238E27FC236}">
                    <a16:creationId xmlns:a16="http://schemas.microsoft.com/office/drawing/2014/main" id="{4DD8ED4E-4DAD-86B7-0252-0EE60D1658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5" name="Conector Reto 304">
                <a:extLst>
                  <a:ext uri="{FF2B5EF4-FFF2-40B4-BE49-F238E27FC236}">
                    <a16:creationId xmlns:a16="http://schemas.microsoft.com/office/drawing/2014/main" id="{7FFAA6D9-7B3A-6BBE-67BD-15205B8904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6" name="Conector Reto 305">
                <a:extLst>
                  <a:ext uri="{FF2B5EF4-FFF2-40B4-BE49-F238E27FC236}">
                    <a16:creationId xmlns:a16="http://schemas.microsoft.com/office/drawing/2014/main" id="{B6AE0D04-8B1A-00E4-E671-73AEE71BEA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" name="Conector Reto 306">
                <a:extLst>
                  <a:ext uri="{FF2B5EF4-FFF2-40B4-BE49-F238E27FC236}">
                    <a16:creationId xmlns:a16="http://schemas.microsoft.com/office/drawing/2014/main" id="{0420E53E-220C-7497-F798-76601D380A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" name="Conector Reto 307">
                <a:extLst>
                  <a:ext uri="{FF2B5EF4-FFF2-40B4-BE49-F238E27FC236}">
                    <a16:creationId xmlns:a16="http://schemas.microsoft.com/office/drawing/2014/main" id="{9882E210-2C2D-1637-1636-A7101A326F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Conector Reto 308">
                <a:extLst>
                  <a:ext uri="{FF2B5EF4-FFF2-40B4-BE49-F238E27FC236}">
                    <a16:creationId xmlns:a16="http://schemas.microsoft.com/office/drawing/2014/main" id="{D90EA54F-1E54-DDB2-1E3C-698BE9B467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" name="Conector Reto 309">
                <a:extLst>
                  <a:ext uri="{FF2B5EF4-FFF2-40B4-BE49-F238E27FC236}">
                    <a16:creationId xmlns:a16="http://schemas.microsoft.com/office/drawing/2014/main" id="{F72A220A-9A2F-5E2D-5894-4581BC4DA4C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" name="Conector Reto 310">
                <a:extLst>
                  <a:ext uri="{FF2B5EF4-FFF2-40B4-BE49-F238E27FC236}">
                    <a16:creationId xmlns:a16="http://schemas.microsoft.com/office/drawing/2014/main" id="{C345AE82-2478-89E4-6467-A0E36CD8EA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Conector Reto 311">
                <a:extLst>
                  <a:ext uri="{FF2B5EF4-FFF2-40B4-BE49-F238E27FC236}">
                    <a16:creationId xmlns:a16="http://schemas.microsoft.com/office/drawing/2014/main" id="{EC5CACA2-D7FC-6B55-1C64-0F8B863E724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Conector Reto 312">
                <a:extLst>
                  <a:ext uri="{FF2B5EF4-FFF2-40B4-BE49-F238E27FC236}">
                    <a16:creationId xmlns:a16="http://schemas.microsoft.com/office/drawing/2014/main" id="{28250154-FF75-D99A-EBD6-AF93B4DD12F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" name="Conector Reto 313">
                <a:extLst>
                  <a:ext uri="{FF2B5EF4-FFF2-40B4-BE49-F238E27FC236}">
                    <a16:creationId xmlns:a16="http://schemas.microsoft.com/office/drawing/2014/main" id="{D464D109-4D3F-28D7-AAD7-7DAAC6A3AC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" name="Conector Reto 314">
                <a:extLst>
                  <a:ext uri="{FF2B5EF4-FFF2-40B4-BE49-F238E27FC236}">
                    <a16:creationId xmlns:a16="http://schemas.microsoft.com/office/drawing/2014/main" id="{0FBB1318-985F-C29B-1A56-019C522B8BE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" name="Conector Reto 315">
                <a:extLst>
                  <a:ext uri="{FF2B5EF4-FFF2-40B4-BE49-F238E27FC236}">
                    <a16:creationId xmlns:a16="http://schemas.microsoft.com/office/drawing/2014/main" id="{293CB210-6E90-0E32-4688-643A93FF81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" name="Conector Reto 316">
                <a:extLst>
                  <a:ext uri="{FF2B5EF4-FFF2-40B4-BE49-F238E27FC236}">
                    <a16:creationId xmlns:a16="http://schemas.microsoft.com/office/drawing/2014/main" id="{6A838C00-ACCE-A9AB-F9DA-F8371DE78F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" name="Conector Reto 317">
                <a:extLst>
                  <a:ext uri="{FF2B5EF4-FFF2-40B4-BE49-F238E27FC236}">
                    <a16:creationId xmlns:a16="http://schemas.microsoft.com/office/drawing/2014/main" id="{69C22315-1438-1E77-7C5A-AA23E4DA52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" name="Conector Reto 318">
                <a:extLst>
                  <a:ext uri="{FF2B5EF4-FFF2-40B4-BE49-F238E27FC236}">
                    <a16:creationId xmlns:a16="http://schemas.microsoft.com/office/drawing/2014/main" id="{BBEA41BE-6D2B-8330-C63B-0041B06753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" name="Conector Reto 319">
                <a:extLst>
                  <a:ext uri="{FF2B5EF4-FFF2-40B4-BE49-F238E27FC236}">
                    <a16:creationId xmlns:a16="http://schemas.microsoft.com/office/drawing/2014/main" id="{8C2CF639-21E6-F40B-2DDB-14516E36ECA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" name="Conector Reto 320">
                <a:extLst>
                  <a:ext uri="{FF2B5EF4-FFF2-40B4-BE49-F238E27FC236}">
                    <a16:creationId xmlns:a16="http://schemas.microsoft.com/office/drawing/2014/main" id="{A8C4237C-32B6-12FA-1798-3D75B162D3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Conector Reto 321">
                <a:extLst>
                  <a:ext uri="{FF2B5EF4-FFF2-40B4-BE49-F238E27FC236}">
                    <a16:creationId xmlns:a16="http://schemas.microsoft.com/office/drawing/2014/main" id="{578BCD12-F80C-A23C-06BE-A0B216C835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" name="Conector Reto 322">
                <a:extLst>
                  <a:ext uri="{FF2B5EF4-FFF2-40B4-BE49-F238E27FC236}">
                    <a16:creationId xmlns:a16="http://schemas.microsoft.com/office/drawing/2014/main" id="{F482B4A9-8253-2A9A-5C0A-5D8BE24D7B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" name="Conector Reto 323">
                <a:extLst>
                  <a:ext uri="{FF2B5EF4-FFF2-40B4-BE49-F238E27FC236}">
                    <a16:creationId xmlns:a16="http://schemas.microsoft.com/office/drawing/2014/main" id="{B63C2563-18EA-24C1-4752-DDEFC5FBD8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" name="Conector Reto 324">
                <a:extLst>
                  <a:ext uri="{FF2B5EF4-FFF2-40B4-BE49-F238E27FC236}">
                    <a16:creationId xmlns:a16="http://schemas.microsoft.com/office/drawing/2014/main" id="{11836470-7180-4E46-AE87-E1BEAE99AC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" name="Conector Reto 325">
                <a:extLst>
                  <a:ext uri="{FF2B5EF4-FFF2-40B4-BE49-F238E27FC236}">
                    <a16:creationId xmlns:a16="http://schemas.microsoft.com/office/drawing/2014/main" id="{877EED8D-B635-509D-8AD4-8F21E842CD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" name="Conector Reto 326">
                <a:extLst>
                  <a:ext uri="{FF2B5EF4-FFF2-40B4-BE49-F238E27FC236}">
                    <a16:creationId xmlns:a16="http://schemas.microsoft.com/office/drawing/2014/main" id="{A58A9F2D-77AF-8A5F-B4AF-0ACD3C3DA4C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" name="Conector Reto 327">
                <a:extLst>
                  <a:ext uri="{FF2B5EF4-FFF2-40B4-BE49-F238E27FC236}">
                    <a16:creationId xmlns:a16="http://schemas.microsoft.com/office/drawing/2014/main" id="{EAA93992-D4C6-3AFA-17B2-70432906946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Conector Reto 328">
                <a:extLst>
                  <a:ext uri="{FF2B5EF4-FFF2-40B4-BE49-F238E27FC236}">
                    <a16:creationId xmlns:a16="http://schemas.microsoft.com/office/drawing/2014/main" id="{212D6136-C708-B644-2A43-72C8FC5E91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" name="Conector Reto 329">
                <a:extLst>
                  <a:ext uri="{FF2B5EF4-FFF2-40B4-BE49-F238E27FC236}">
                    <a16:creationId xmlns:a16="http://schemas.microsoft.com/office/drawing/2014/main" id="{D5528B5C-9448-F4F5-635B-C4CABCE9175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" name="Conector Reto 330">
                <a:extLst>
                  <a:ext uri="{FF2B5EF4-FFF2-40B4-BE49-F238E27FC236}">
                    <a16:creationId xmlns:a16="http://schemas.microsoft.com/office/drawing/2014/main" id="{C9D3FB35-3D51-6CA3-9E61-643DB543FC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" name="Conector Reto 331">
                <a:extLst>
                  <a:ext uri="{FF2B5EF4-FFF2-40B4-BE49-F238E27FC236}">
                    <a16:creationId xmlns:a16="http://schemas.microsoft.com/office/drawing/2014/main" id="{627259F8-F455-9062-CCFD-8563D219E0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" name="Conector Reto 332">
                <a:extLst>
                  <a:ext uri="{FF2B5EF4-FFF2-40B4-BE49-F238E27FC236}">
                    <a16:creationId xmlns:a16="http://schemas.microsoft.com/office/drawing/2014/main" id="{AEB2AA05-683B-AD9B-F5BC-5B71EA8D47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4" name="Conector Reto 333">
                <a:extLst>
                  <a:ext uri="{FF2B5EF4-FFF2-40B4-BE49-F238E27FC236}">
                    <a16:creationId xmlns:a16="http://schemas.microsoft.com/office/drawing/2014/main" id="{FF98843D-AE84-410E-7B24-2988FCE3A7F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5" name="Conector Reto 334">
                <a:extLst>
                  <a:ext uri="{FF2B5EF4-FFF2-40B4-BE49-F238E27FC236}">
                    <a16:creationId xmlns:a16="http://schemas.microsoft.com/office/drawing/2014/main" id="{893ABA41-A146-F281-F57E-E05EC0DDB2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6" name="Conector Reto 335">
                <a:extLst>
                  <a:ext uri="{FF2B5EF4-FFF2-40B4-BE49-F238E27FC236}">
                    <a16:creationId xmlns:a16="http://schemas.microsoft.com/office/drawing/2014/main" id="{07FB638D-7736-F571-FBEC-0E11911C93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7" name="Conector Reto 336">
                <a:extLst>
                  <a:ext uri="{FF2B5EF4-FFF2-40B4-BE49-F238E27FC236}">
                    <a16:creationId xmlns:a16="http://schemas.microsoft.com/office/drawing/2014/main" id="{2351C28B-54D4-E5C4-F298-05EA61D543E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" name="Conector Reto 337">
                <a:extLst>
                  <a:ext uri="{FF2B5EF4-FFF2-40B4-BE49-F238E27FC236}">
                    <a16:creationId xmlns:a16="http://schemas.microsoft.com/office/drawing/2014/main" id="{F433E4D8-4C99-9D80-8139-13B0B2338A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9" name="Conector Reto 338">
                <a:extLst>
                  <a:ext uri="{FF2B5EF4-FFF2-40B4-BE49-F238E27FC236}">
                    <a16:creationId xmlns:a16="http://schemas.microsoft.com/office/drawing/2014/main" id="{1FBA3E70-04A1-FCC5-F038-D022AFBB09E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0" name="Conector Reto 339">
                <a:extLst>
                  <a:ext uri="{FF2B5EF4-FFF2-40B4-BE49-F238E27FC236}">
                    <a16:creationId xmlns:a16="http://schemas.microsoft.com/office/drawing/2014/main" id="{64075D24-8EAC-741A-A695-2AB25ACBE5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1" name="Conector Reto 340">
                <a:extLst>
                  <a:ext uri="{FF2B5EF4-FFF2-40B4-BE49-F238E27FC236}">
                    <a16:creationId xmlns:a16="http://schemas.microsoft.com/office/drawing/2014/main" id="{B2F4ED73-F109-2872-40D5-6BC7C87817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7" name="Imagem 6" descr="imagem abstrata de pontos de luz">
            <a:extLst>
              <a:ext uri="{FF2B5EF4-FFF2-40B4-BE49-F238E27FC236}">
                <a16:creationId xmlns:a16="http://schemas.microsoft.com/office/drawing/2014/main" id="{198D9730-7E39-5ECE-9E52-BCCBE0A89A4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268" r="4773" b="-1"/>
          <a:stretch/>
        </p:blipFill>
        <p:spPr>
          <a:xfrm>
            <a:off x="8055588" y="-3863"/>
            <a:ext cx="4132754" cy="3445946"/>
          </a:xfrm>
          <a:custGeom>
            <a:avLst/>
            <a:gdLst>
              <a:gd name="connsiteX0" fmla="*/ 303228 w 4638368"/>
              <a:gd name="connsiteY0" fmla="*/ 0 h 3867534"/>
              <a:gd name="connsiteX1" fmla="*/ 4638368 w 4638368"/>
              <a:gd name="connsiteY1" fmla="*/ 0 h 3867534"/>
              <a:gd name="connsiteX2" fmla="*/ 4638368 w 4638368"/>
              <a:gd name="connsiteY2" fmla="*/ 2952747 h 3867534"/>
              <a:gd name="connsiteX3" fmla="*/ 4585825 w 4638368"/>
              <a:gd name="connsiteY3" fmla="*/ 3013864 h 3867534"/>
              <a:gd name="connsiteX4" fmla="*/ 2641346 w 4638368"/>
              <a:gd name="connsiteY4" fmla="*/ 3867534 h 3867534"/>
              <a:gd name="connsiteX5" fmla="*/ 0 w 4638368"/>
              <a:gd name="connsiteY5" fmla="*/ 1226188 h 3867534"/>
              <a:gd name="connsiteX6" fmla="*/ 260466 w 4638368"/>
              <a:gd name="connsiteY6" fmla="*/ 81056 h 3867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38368" h="3867534">
                <a:moveTo>
                  <a:pt x="303228" y="0"/>
                </a:moveTo>
                <a:lnTo>
                  <a:pt x="4638368" y="0"/>
                </a:lnTo>
                <a:lnTo>
                  <a:pt x="4638368" y="2952747"/>
                </a:lnTo>
                <a:lnTo>
                  <a:pt x="4585825" y="3013864"/>
                </a:lnTo>
                <a:cubicBezTo>
                  <a:pt x="4103088" y="3538671"/>
                  <a:pt x="3410622" y="3867534"/>
                  <a:pt x="2641346" y="3867534"/>
                </a:cubicBezTo>
                <a:cubicBezTo>
                  <a:pt x="1182571" y="3867534"/>
                  <a:pt x="0" y="2684963"/>
                  <a:pt x="0" y="1226188"/>
                </a:cubicBezTo>
                <a:cubicBezTo>
                  <a:pt x="0" y="815907"/>
                  <a:pt x="93544" y="427475"/>
                  <a:pt x="260466" y="81056"/>
                </a:cubicBezTo>
                <a:close/>
              </a:path>
            </a:pathLst>
          </a:custGeom>
        </p:spPr>
      </p:pic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F74327C7-04EE-9464-262D-654321AFFD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980B77C6-D6DB-872C-5D90-377E4AB429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-44709"/>
            <a:ext cx="12192000" cy="7483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5761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CB837E1-1E44-CD5B-4C63-553FE047A0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7E65771-B564-1A78-37DD-5F29E689B7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6143423" cy="1456267"/>
          </a:xfrm>
        </p:spPr>
        <p:txBody>
          <a:bodyPr rtlCol="0">
            <a:normAutofit/>
          </a:bodyPr>
          <a:lstStyle/>
          <a:p>
            <a:r>
              <a:rPr lang="pt-BR" sz="3600" b="1" dirty="0"/>
              <a:t>Solução </a:t>
            </a:r>
          </a:p>
        </p:txBody>
      </p:sp>
      <p:pic>
        <p:nvPicPr>
          <p:cNvPr id="4" name="Imagem 3" descr="satélite no céu noturno">
            <a:extLst>
              <a:ext uri="{FF2B5EF4-FFF2-40B4-BE49-F238E27FC236}">
                <a16:creationId xmlns:a16="http://schemas.microsoft.com/office/drawing/2014/main" id="{F51BE48A-A552-7D74-02F8-1CE9249102F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611" r="16027" b="1"/>
          <a:stretch/>
        </p:blipFill>
        <p:spPr>
          <a:xfrm>
            <a:off x="8888133" y="4144246"/>
            <a:ext cx="3302966" cy="2717299"/>
          </a:xfrm>
          <a:custGeom>
            <a:avLst/>
            <a:gdLst>
              <a:gd name="connsiteX0" fmla="*/ 1663658 w 3039855"/>
              <a:gd name="connsiteY0" fmla="*/ 0 h 2500842"/>
              <a:gd name="connsiteX1" fmla="*/ 2947417 w 3039855"/>
              <a:gd name="connsiteY1" fmla="*/ 605417 h 2500842"/>
              <a:gd name="connsiteX2" fmla="*/ 3039855 w 3039855"/>
              <a:gd name="connsiteY2" fmla="*/ 729032 h 2500842"/>
              <a:gd name="connsiteX3" fmla="*/ 3039855 w 3039855"/>
              <a:gd name="connsiteY3" fmla="*/ 2500842 h 2500842"/>
              <a:gd name="connsiteX4" fmla="*/ 226952 w 3039855"/>
              <a:gd name="connsiteY4" fmla="*/ 2500842 h 2500842"/>
              <a:gd name="connsiteX5" fmla="*/ 155401 w 3039855"/>
              <a:gd name="connsiteY5" fmla="*/ 2366679 h 2500842"/>
              <a:gd name="connsiteX6" fmla="*/ 0 w 3039855"/>
              <a:gd name="connsiteY6" fmla="*/ 1663658 h 2500842"/>
              <a:gd name="connsiteX7" fmla="*/ 1663658 w 3039855"/>
              <a:gd name="connsiteY7" fmla="*/ 0 h 2500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39855" h="2500842">
                <a:moveTo>
                  <a:pt x="1663658" y="0"/>
                </a:moveTo>
                <a:cubicBezTo>
                  <a:pt x="2180490" y="0"/>
                  <a:pt x="2642278" y="235674"/>
                  <a:pt x="2947417" y="605417"/>
                </a:cubicBezTo>
                <a:lnTo>
                  <a:pt x="3039855" y="729032"/>
                </a:lnTo>
                <a:lnTo>
                  <a:pt x="3039855" y="2500842"/>
                </a:lnTo>
                <a:lnTo>
                  <a:pt x="226952" y="2500842"/>
                </a:lnTo>
                <a:lnTo>
                  <a:pt x="155401" y="2366679"/>
                </a:lnTo>
                <a:cubicBezTo>
                  <a:pt x="55691" y="2153127"/>
                  <a:pt x="0" y="1914896"/>
                  <a:pt x="0" y="1663658"/>
                </a:cubicBezTo>
                <a:cubicBezTo>
                  <a:pt x="0" y="744845"/>
                  <a:pt x="744845" y="0"/>
                  <a:pt x="1663658" y="0"/>
                </a:cubicBezTo>
                <a:close/>
              </a:path>
            </a:pathLst>
          </a:custGeom>
        </p:spPr>
      </p:pic>
      <p:grpSp>
        <p:nvGrpSpPr>
          <p:cNvPr id="179" name="Grupo 178">
            <a:extLst>
              <a:ext uri="{FF2B5EF4-FFF2-40B4-BE49-F238E27FC236}">
                <a16:creationId xmlns:a16="http://schemas.microsoft.com/office/drawing/2014/main" id="{8C48348E-CA2D-25B9-55D1-CBA5A574A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21267604">
            <a:off x="8565602" y="3905595"/>
            <a:ext cx="3639934" cy="3163289"/>
            <a:chOff x="5281603" y="104899"/>
            <a:chExt cx="6910397" cy="6005491"/>
          </a:xfrm>
        </p:grpSpPr>
        <p:sp>
          <p:nvSpPr>
            <p:cNvPr id="180" name="Forma Livre 98">
              <a:extLst>
                <a:ext uri="{FF2B5EF4-FFF2-40B4-BE49-F238E27FC236}">
                  <a16:creationId xmlns:a16="http://schemas.microsoft.com/office/drawing/2014/main" id="{E6A97F7E-4F61-D90D-DAB6-9505D5E3A8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grpSp>
          <p:nvGrpSpPr>
            <p:cNvPr id="181" name="Grupo 180">
              <a:extLst>
                <a:ext uri="{FF2B5EF4-FFF2-40B4-BE49-F238E27FC236}">
                  <a16:creationId xmlns:a16="http://schemas.microsoft.com/office/drawing/2014/main" id="{CAEEE717-276D-FB3A-82A9-C09954DE24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182" name="Conector Reto 181">
                <a:extLst>
                  <a:ext uri="{FF2B5EF4-FFF2-40B4-BE49-F238E27FC236}">
                    <a16:creationId xmlns:a16="http://schemas.microsoft.com/office/drawing/2014/main" id="{1EF0BD53-9DB8-37C0-E583-78AD04BB96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Conector Reto 182">
                <a:extLst>
                  <a:ext uri="{FF2B5EF4-FFF2-40B4-BE49-F238E27FC236}">
                    <a16:creationId xmlns:a16="http://schemas.microsoft.com/office/drawing/2014/main" id="{D34381E6-ED5C-D073-A43F-2505DB31DA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Conector Reto 183">
                <a:extLst>
                  <a:ext uri="{FF2B5EF4-FFF2-40B4-BE49-F238E27FC236}">
                    <a16:creationId xmlns:a16="http://schemas.microsoft.com/office/drawing/2014/main" id="{8ED0535E-CB8E-8BC9-2190-2319C67D6C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Conector Reto 184">
                <a:extLst>
                  <a:ext uri="{FF2B5EF4-FFF2-40B4-BE49-F238E27FC236}">
                    <a16:creationId xmlns:a16="http://schemas.microsoft.com/office/drawing/2014/main" id="{84F87D53-E4DF-0E32-F36A-875CF5EDEF8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Conector Reto 185">
                <a:extLst>
                  <a:ext uri="{FF2B5EF4-FFF2-40B4-BE49-F238E27FC236}">
                    <a16:creationId xmlns:a16="http://schemas.microsoft.com/office/drawing/2014/main" id="{C300602F-18BE-C290-EE9C-43AFCB9CF3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Conector Reto 186">
                <a:extLst>
                  <a:ext uri="{FF2B5EF4-FFF2-40B4-BE49-F238E27FC236}">
                    <a16:creationId xmlns:a16="http://schemas.microsoft.com/office/drawing/2014/main" id="{E7113CC9-10DE-F010-FB02-EF86572DE7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Conector Reto 187">
                <a:extLst>
                  <a:ext uri="{FF2B5EF4-FFF2-40B4-BE49-F238E27FC236}">
                    <a16:creationId xmlns:a16="http://schemas.microsoft.com/office/drawing/2014/main" id="{EB847F34-0883-BC66-99E4-100C9F5D7E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Conector Reto 188">
                <a:extLst>
                  <a:ext uri="{FF2B5EF4-FFF2-40B4-BE49-F238E27FC236}">
                    <a16:creationId xmlns:a16="http://schemas.microsoft.com/office/drawing/2014/main" id="{E1B7526E-FEEC-FA93-88E5-D00C6D513D0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Conector Reto 189">
                <a:extLst>
                  <a:ext uri="{FF2B5EF4-FFF2-40B4-BE49-F238E27FC236}">
                    <a16:creationId xmlns:a16="http://schemas.microsoft.com/office/drawing/2014/main" id="{24B36008-4E4E-F3D7-6920-58C0CE367C6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Conector Reto 190">
                <a:extLst>
                  <a:ext uri="{FF2B5EF4-FFF2-40B4-BE49-F238E27FC236}">
                    <a16:creationId xmlns:a16="http://schemas.microsoft.com/office/drawing/2014/main" id="{F8BF5FBC-9EA9-1BAF-1775-49F765E5E2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Conector Reto 191">
                <a:extLst>
                  <a:ext uri="{FF2B5EF4-FFF2-40B4-BE49-F238E27FC236}">
                    <a16:creationId xmlns:a16="http://schemas.microsoft.com/office/drawing/2014/main" id="{4D1348E2-6C54-FA6B-65F7-9D4ED4D934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Conector Reto 192">
                <a:extLst>
                  <a:ext uri="{FF2B5EF4-FFF2-40B4-BE49-F238E27FC236}">
                    <a16:creationId xmlns:a16="http://schemas.microsoft.com/office/drawing/2014/main" id="{193788B8-6145-E54D-9B6F-2FA0F6C6299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Conector Reto 193">
                <a:extLst>
                  <a:ext uri="{FF2B5EF4-FFF2-40B4-BE49-F238E27FC236}">
                    <a16:creationId xmlns:a16="http://schemas.microsoft.com/office/drawing/2014/main" id="{18F06089-5FA7-84B5-DEE5-5CDF4AEE62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Conector Reto 194">
                <a:extLst>
                  <a:ext uri="{FF2B5EF4-FFF2-40B4-BE49-F238E27FC236}">
                    <a16:creationId xmlns:a16="http://schemas.microsoft.com/office/drawing/2014/main" id="{9A78DC04-2B61-6EB7-0357-6021BD5C6C4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Conector Reto 195">
                <a:extLst>
                  <a:ext uri="{FF2B5EF4-FFF2-40B4-BE49-F238E27FC236}">
                    <a16:creationId xmlns:a16="http://schemas.microsoft.com/office/drawing/2014/main" id="{27DCE4FF-3A5F-6ADC-78A8-4381DA01D0B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Conector Reto 196">
                <a:extLst>
                  <a:ext uri="{FF2B5EF4-FFF2-40B4-BE49-F238E27FC236}">
                    <a16:creationId xmlns:a16="http://schemas.microsoft.com/office/drawing/2014/main" id="{60ACAC64-B082-CFCC-9A88-54C2E60592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Conector Reto 197">
                <a:extLst>
                  <a:ext uri="{FF2B5EF4-FFF2-40B4-BE49-F238E27FC236}">
                    <a16:creationId xmlns:a16="http://schemas.microsoft.com/office/drawing/2014/main" id="{321F34D7-3259-10EB-A5E8-2239F3D056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Conector Reto 198">
                <a:extLst>
                  <a:ext uri="{FF2B5EF4-FFF2-40B4-BE49-F238E27FC236}">
                    <a16:creationId xmlns:a16="http://schemas.microsoft.com/office/drawing/2014/main" id="{70202BFD-394C-73FE-823B-C59624AE0B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Conector Reto 199">
                <a:extLst>
                  <a:ext uri="{FF2B5EF4-FFF2-40B4-BE49-F238E27FC236}">
                    <a16:creationId xmlns:a16="http://schemas.microsoft.com/office/drawing/2014/main" id="{8A897B9C-5872-0A36-5EB3-489E2813490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Conector Reto 200">
                <a:extLst>
                  <a:ext uri="{FF2B5EF4-FFF2-40B4-BE49-F238E27FC236}">
                    <a16:creationId xmlns:a16="http://schemas.microsoft.com/office/drawing/2014/main" id="{686D3013-932B-57A5-B440-BEDAAEA5F1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Conector Reto 201">
                <a:extLst>
                  <a:ext uri="{FF2B5EF4-FFF2-40B4-BE49-F238E27FC236}">
                    <a16:creationId xmlns:a16="http://schemas.microsoft.com/office/drawing/2014/main" id="{5B72AC8F-70C8-9B27-D52F-ACB591665E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Conector Reto 202">
                <a:extLst>
                  <a:ext uri="{FF2B5EF4-FFF2-40B4-BE49-F238E27FC236}">
                    <a16:creationId xmlns:a16="http://schemas.microsoft.com/office/drawing/2014/main" id="{B99CD15B-E482-4FED-377D-A944B00BD72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Conector Reto 203">
                <a:extLst>
                  <a:ext uri="{FF2B5EF4-FFF2-40B4-BE49-F238E27FC236}">
                    <a16:creationId xmlns:a16="http://schemas.microsoft.com/office/drawing/2014/main" id="{E972CE5C-F662-8259-3963-7715C25C3E1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Conector Reto 204">
                <a:extLst>
                  <a:ext uri="{FF2B5EF4-FFF2-40B4-BE49-F238E27FC236}">
                    <a16:creationId xmlns:a16="http://schemas.microsoft.com/office/drawing/2014/main" id="{63A27D76-2DF3-DCCF-E3FD-08500C5F94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Conector Reto 205">
                <a:extLst>
                  <a:ext uri="{FF2B5EF4-FFF2-40B4-BE49-F238E27FC236}">
                    <a16:creationId xmlns:a16="http://schemas.microsoft.com/office/drawing/2014/main" id="{DBC8CA61-FE86-5BBE-4CCA-3169069F610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Conector Reto 206">
                <a:extLst>
                  <a:ext uri="{FF2B5EF4-FFF2-40B4-BE49-F238E27FC236}">
                    <a16:creationId xmlns:a16="http://schemas.microsoft.com/office/drawing/2014/main" id="{6142DEAD-DE54-D6AB-6EE8-24F0BB3EC1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Conector Reto 207">
                <a:extLst>
                  <a:ext uri="{FF2B5EF4-FFF2-40B4-BE49-F238E27FC236}">
                    <a16:creationId xmlns:a16="http://schemas.microsoft.com/office/drawing/2014/main" id="{2AEE0FE1-3582-FB1A-4BC4-8101D505850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Conector Reto 208">
                <a:extLst>
                  <a:ext uri="{FF2B5EF4-FFF2-40B4-BE49-F238E27FC236}">
                    <a16:creationId xmlns:a16="http://schemas.microsoft.com/office/drawing/2014/main" id="{43FD724B-F034-08CC-F214-78E6BBF849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Conector Reto 209">
                <a:extLst>
                  <a:ext uri="{FF2B5EF4-FFF2-40B4-BE49-F238E27FC236}">
                    <a16:creationId xmlns:a16="http://schemas.microsoft.com/office/drawing/2014/main" id="{56E83EEA-8F00-9D02-E259-B74D74A5D19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Conector Reto 210">
                <a:extLst>
                  <a:ext uri="{FF2B5EF4-FFF2-40B4-BE49-F238E27FC236}">
                    <a16:creationId xmlns:a16="http://schemas.microsoft.com/office/drawing/2014/main" id="{E88B86D5-6C12-8191-9555-3F33B0C8211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Conector Reto 211">
                <a:extLst>
                  <a:ext uri="{FF2B5EF4-FFF2-40B4-BE49-F238E27FC236}">
                    <a16:creationId xmlns:a16="http://schemas.microsoft.com/office/drawing/2014/main" id="{C15B0FAC-3BB3-6028-83B0-67F7820E63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Conector Reto 212">
                <a:extLst>
                  <a:ext uri="{FF2B5EF4-FFF2-40B4-BE49-F238E27FC236}">
                    <a16:creationId xmlns:a16="http://schemas.microsoft.com/office/drawing/2014/main" id="{B31AFC1E-8CD8-28AA-81FA-4F487B3B28A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Conector Reto 213">
                <a:extLst>
                  <a:ext uri="{FF2B5EF4-FFF2-40B4-BE49-F238E27FC236}">
                    <a16:creationId xmlns:a16="http://schemas.microsoft.com/office/drawing/2014/main" id="{EDF454D9-D62B-4044-5317-1ACB9BD0F4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Conector Reto 214">
                <a:extLst>
                  <a:ext uri="{FF2B5EF4-FFF2-40B4-BE49-F238E27FC236}">
                    <a16:creationId xmlns:a16="http://schemas.microsoft.com/office/drawing/2014/main" id="{6A67EA99-F617-D48C-A91C-E9EFBB816C3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Conector Reto 215">
                <a:extLst>
                  <a:ext uri="{FF2B5EF4-FFF2-40B4-BE49-F238E27FC236}">
                    <a16:creationId xmlns:a16="http://schemas.microsoft.com/office/drawing/2014/main" id="{5AC4396E-96B6-F64B-0F42-960410A5AA1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Conector Reto 216">
                <a:extLst>
                  <a:ext uri="{FF2B5EF4-FFF2-40B4-BE49-F238E27FC236}">
                    <a16:creationId xmlns:a16="http://schemas.microsoft.com/office/drawing/2014/main" id="{DA0C4F56-021D-45F2-3D03-02ECCAE7C2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Conector Reto 217">
                <a:extLst>
                  <a:ext uri="{FF2B5EF4-FFF2-40B4-BE49-F238E27FC236}">
                    <a16:creationId xmlns:a16="http://schemas.microsoft.com/office/drawing/2014/main" id="{11F0FA5D-D5C9-B6A8-5EE4-E85209525ED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Conector Reto 218">
                <a:extLst>
                  <a:ext uri="{FF2B5EF4-FFF2-40B4-BE49-F238E27FC236}">
                    <a16:creationId xmlns:a16="http://schemas.microsoft.com/office/drawing/2014/main" id="{A9376EFC-EE1D-99CC-D17A-0A37DBA1A4F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Conector Reto 219">
                <a:extLst>
                  <a:ext uri="{FF2B5EF4-FFF2-40B4-BE49-F238E27FC236}">
                    <a16:creationId xmlns:a16="http://schemas.microsoft.com/office/drawing/2014/main" id="{A31ACCAA-C6D4-8C7D-6C4D-6ED8F5B447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Conector Reto 220">
                <a:extLst>
                  <a:ext uri="{FF2B5EF4-FFF2-40B4-BE49-F238E27FC236}">
                    <a16:creationId xmlns:a16="http://schemas.microsoft.com/office/drawing/2014/main" id="{5B1CE8FF-59F0-2407-B146-E4CBAA9C20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Conector Reto 221">
                <a:extLst>
                  <a:ext uri="{FF2B5EF4-FFF2-40B4-BE49-F238E27FC236}">
                    <a16:creationId xmlns:a16="http://schemas.microsoft.com/office/drawing/2014/main" id="{B897E049-1276-E5EE-554C-F97558C760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Conector Reto 222">
                <a:extLst>
                  <a:ext uri="{FF2B5EF4-FFF2-40B4-BE49-F238E27FC236}">
                    <a16:creationId xmlns:a16="http://schemas.microsoft.com/office/drawing/2014/main" id="{7B17333F-3E9E-B063-B8CF-C67DD485B5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Conector Reto 223">
                <a:extLst>
                  <a:ext uri="{FF2B5EF4-FFF2-40B4-BE49-F238E27FC236}">
                    <a16:creationId xmlns:a16="http://schemas.microsoft.com/office/drawing/2014/main" id="{F266BD29-32C5-AF55-DB53-AD8F68F97C0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Conector Reto 224">
                <a:extLst>
                  <a:ext uri="{FF2B5EF4-FFF2-40B4-BE49-F238E27FC236}">
                    <a16:creationId xmlns:a16="http://schemas.microsoft.com/office/drawing/2014/main" id="{C9DBF329-7192-24D5-20B3-493336C172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Conector Reto 225">
                <a:extLst>
                  <a:ext uri="{FF2B5EF4-FFF2-40B4-BE49-F238E27FC236}">
                    <a16:creationId xmlns:a16="http://schemas.microsoft.com/office/drawing/2014/main" id="{3FED69E9-1FF6-7835-1B57-7A51E1720C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Conector Reto 226">
                <a:extLst>
                  <a:ext uri="{FF2B5EF4-FFF2-40B4-BE49-F238E27FC236}">
                    <a16:creationId xmlns:a16="http://schemas.microsoft.com/office/drawing/2014/main" id="{31FF79DB-A274-15BB-D54E-1B3C675081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Conector Reto 227">
                <a:extLst>
                  <a:ext uri="{FF2B5EF4-FFF2-40B4-BE49-F238E27FC236}">
                    <a16:creationId xmlns:a16="http://schemas.microsoft.com/office/drawing/2014/main" id="{8266727F-8458-74C8-ACC2-38087E0509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Conector Reto 228">
                <a:extLst>
                  <a:ext uri="{FF2B5EF4-FFF2-40B4-BE49-F238E27FC236}">
                    <a16:creationId xmlns:a16="http://schemas.microsoft.com/office/drawing/2014/main" id="{AA0B1DF2-7BED-9092-2D10-0599F4EF6C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Conector Reto 229">
                <a:extLst>
                  <a:ext uri="{FF2B5EF4-FFF2-40B4-BE49-F238E27FC236}">
                    <a16:creationId xmlns:a16="http://schemas.microsoft.com/office/drawing/2014/main" id="{0D30356E-419E-39E9-3816-EDE5D12E10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Conector Reto 230">
                <a:extLst>
                  <a:ext uri="{FF2B5EF4-FFF2-40B4-BE49-F238E27FC236}">
                    <a16:creationId xmlns:a16="http://schemas.microsoft.com/office/drawing/2014/main" id="{55A6036B-5F4F-B13E-67E6-4177D54EC19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Conector Reto 231">
                <a:extLst>
                  <a:ext uri="{FF2B5EF4-FFF2-40B4-BE49-F238E27FC236}">
                    <a16:creationId xmlns:a16="http://schemas.microsoft.com/office/drawing/2014/main" id="{CFE96E4C-25FD-A78C-B6E5-9691332ABD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Conector Reto 232">
                <a:extLst>
                  <a:ext uri="{FF2B5EF4-FFF2-40B4-BE49-F238E27FC236}">
                    <a16:creationId xmlns:a16="http://schemas.microsoft.com/office/drawing/2014/main" id="{4EA0D263-A808-C277-B556-E0DA40A05C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Conector Reto 233">
                <a:extLst>
                  <a:ext uri="{FF2B5EF4-FFF2-40B4-BE49-F238E27FC236}">
                    <a16:creationId xmlns:a16="http://schemas.microsoft.com/office/drawing/2014/main" id="{F5053033-BCF7-1E3C-344F-859D24115E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Conector Reto 234">
                <a:extLst>
                  <a:ext uri="{FF2B5EF4-FFF2-40B4-BE49-F238E27FC236}">
                    <a16:creationId xmlns:a16="http://schemas.microsoft.com/office/drawing/2014/main" id="{59682E61-D22C-3908-C941-3B0291B04E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Conector Reto 235">
                <a:extLst>
                  <a:ext uri="{FF2B5EF4-FFF2-40B4-BE49-F238E27FC236}">
                    <a16:creationId xmlns:a16="http://schemas.microsoft.com/office/drawing/2014/main" id="{2BB9D354-F5E9-B116-9099-67CC031FF72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Conector Reto 236">
                <a:extLst>
                  <a:ext uri="{FF2B5EF4-FFF2-40B4-BE49-F238E27FC236}">
                    <a16:creationId xmlns:a16="http://schemas.microsoft.com/office/drawing/2014/main" id="{D6669734-1D8E-37B8-FFE7-4AE2428FF7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Conector Reto 237">
                <a:extLst>
                  <a:ext uri="{FF2B5EF4-FFF2-40B4-BE49-F238E27FC236}">
                    <a16:creationId xmlns:a16="http://schemas.microsoft.com/office/drawing/2014/main" id="{3DBC65CF-C05A-FC5F-1350-C7EFB150E7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Conector Reto 238">
                <a:extLst>
                  <a:ext uri="{FF2B5EF4-FFF2-40B4-BE49-F238E27FC236}">
                    <a16:creationId xmlns:a16="http://schemas.microsoft.com/office/drawing/2014/main" id="{FF306FCB-19D3-89EC-177D-83409038AB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Conector Reto 239">
                <a:extLst>
                  <a:ext uri="{FF2B5EF4-FFF2-40B4-BE49-F238E27FC236}">
                    <a16:creationId xmlns:a16="http://schemas.microsoft.com/office/drawing/2014/main" id="{4E3D52A6-9D01-22F6-E53B-7061ADB7222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Conector Reto 240">
                <a:extLst>
                  <a:ext uri="{FF2B5EF4-FFF2-40B4-BE49-F238E27FC236}">
                    <a16:creationId xmlns:a16="http://schemas.microsoft.com/office/drawing/2014/main" id="{6A278557-9FF6-43AC-F354-6D499C7780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Conector Reto 241">
                <a:extLst>
                  <a:ext uri="{FF2B5EF4-FFF2-40B4-BE49-F238E27FC236}">
                    <a16:creationId xmlns:a16="http://schemas.microsoft.com/office/drawing/2014/main" id="{95324DC7-E8C8-365B-DE2D-427C2EA92B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Conector Reto 242">
                <a:extLst>
                  <a:ext uri="{FF2B5EF4-FFF2-40B4-BE49-F238E27FC236}">
                    <a16:creationId xmlns:a16="http://schemas.microsoft.com/office/drawing/2014/main" id="{ADEE8DF5-E25B-9154-ADAA-1EDD10390B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Conector Reto 243">
                <a:extLst>
                  <a:ext uri="{FF2B5EF4-FFF2-40B4-BE49-F238E27FC236}">
                    <a16:creationId xmlns:a16="http://schemas.microsoft.com/office/drawing/2014/main" id="{72694583-51AF-B160-7301-4291E2C09C4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Conector Reto 244">
                <a:extLst>
                  <a:ext uri="{FF2B5EF4-FFF2-40B4-BE49-F238E27FC236}">
                    <a16:creationId xmlns:a16="http://schemas.microsoft.com/office/drawing/2014/main" id="{35DC1366-E68A-257B-2FF0-87338A728BF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Conector Reto 245">
                <a:extLst>
                  <a:ext uri="{FF2B5EF4-FFF2-40B4-BE49-F238E27FC236}">
                    <a16:creationId xmlns:a16="http://schemas.microsoft.com/office/drawing/2014/main" id="{3147FC91-624D-3887-F9CA-CCC73DB0A84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Conector Reto 246">
                <a:extLst>
                  <a:ext uri="{FF2B5EF4-FFF2-40B4-BE49-F238E27FC236}">
                    <a16:creationId xmlns:a16="http://schemas.microsoft.com/office/drawing/2014/main" id="{2C1A4642-2B7E-AF6E-AFE0-9DA6DDC32E4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Conector Reto 247">
                <a:extLst>
                  <a:ext uri="{FF2B5EF4-FFF2-40B4-BE49-F238E27FC236}">
                    <a16:creationId xmlns:a16="http://schemas.microsoft.com/office/drawing/2014/main" id="{6F411475-D382-DDC3-B0B2-E93DD880A1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Conector Reto 248">
                <a:extLst>
                  <a:ext uri="{FF2B5EF4-FFF2-40B4-BE49-F238E27FC236}">
                    <a16:creationId xmlns:a16="http://schemas.microsoft.com/office/drawing/2014/main" id="{2050AF79-52F9-BDB2-13F2-E041DA595A9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Conector Reto 249">
                <a:extLst>
                  <a:ext uri="{FF2B5EF4-FFF2-40B4-BE49-F238E27FC236}">
                    <a16:creationId xmlns:a16="http://schemas.microsoft.com/office/drawing/2014/main" id="{46BFE905-D35B-8A42-CBE6-4858D479CC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Conector Reto 250">
                <a:extLst>
                  <a:ext uri="{FF2B5EF4-FFF2-40B4-BE49-F238E27FC236}">
                    <a16:creationId xmlns:a16="http://schemas.microsoft.com/office/drawing/2014/main" id="{02FE1DA0-651A-2914-055D-E4E38EA54A8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Conector Reto 251">
                <a:extLst>
                  <a:ext uri="{FF2B5EF4-FFF2-40B4-BE49-F238E27FC236}">
                    <a16:creationId xmlns:a16="http://schemas.microsoft.com/office/drawing/2014/main" id="{F1680150-9F7A-5985-3794-98AB6CA2F2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Conector Reto 252">
                <a:extLst>
                  <a:ext uri="{FF2B5EF4-FFF2-40B4-BE49-F238E27FC236}">
                    <a16:creationId xmlns:a16="http://schemas.microsoft.com/office/drawing/2014/main" id="{1F73BC05-2C10-E2C7-0E65-377F39F0A4F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Conector Reto 253">
                <a:extLst>
                  <a:ext uri="{FF2B5EF4-FFF2-40B4-BE49-F238E27FC236}">
                    <a16:creationId xmlns:a16="http://schemas.microsoft.com/office/drawing/2014/main" id="{CB4313F6-D592-90DF-82A3-8E06E034BC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Conector Reto 254">
                <a:extLst>
                  <a:ext uri="{FF2B5EF4-FFF2-40B4-BE49-F238E27FC236}">
                    <a16:creationId xmlns:a16="http://schemas.microsoft.com/office/drawing/2014/main" id="{41911706-E8CF-CEB2-3D4F-AE60A1BE88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Conector Reto 255">
                <a:extLst>
                  <a:ext uri="{FF2B5EF4-FFF2-40B4-BE49-F238E27FC236}">
                    <a16:creationId xmlns:a16="http://schemas.microsoft.com/office/drawing/2014/main" id="{BD4A5F15-0A1C-963A-F9B7-1280792414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" name="Conector Reto 256">
                <a:extLst>
                  <a:ext uri="{FF2B5EF4-FFF2-40B4-BE49-F238E27FC236}">
                    <a16:creationId xmlns:a16="http://schemas.microsoft.com/office/drawing/2014/main" id="{BABC16AC-4E5B-887A-A64F-1853E46881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Conector Reto 257">
                <a:extLst>
                  <a:ext uri="{FF2B5EF4-FFF2-40B4-BE49-F238E27FC236}">
                    <a16:creationId xmlns:a16="http://schemas.microsoft.com/office/drawing/2014/main" id="{6E9CE9EE-C21F-F31B-13FC-E4482A2688F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Conector Reto 258">
                <a:extLst>
                  <a:ext uri="{FF2B5EF4-FFF2-40B4-BE49-F238E27FC236}">
                    <a16:creationId xmlns:a16="http://schemas.microsoft.com/office/drawing/2014/main" id="{5BFBA5FB-8713-05CC-3B60-401339A042B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61" name="Grupo 260">
            <a:extLst>
              <a:ext uri="{FF2B5EF4-FFF2-40B4-BE49-F238E27FC236}">
                <a16:creationId xmlns:a16="http://schemas.microsoft.com/office/drawing/2014/main" id="{91131330-3A43-3E4E-6A9F-C57ACDF860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5392608">
            <a:off x="7397406" y="-618857"/>
            <a:ext cx="4915057" cy="4271437"/>
            <a:chOff x="5281603" y="104899"/>
            <a:chExt cx="6910397" cy="6005491"/>
          </a:xfrm>
        </p:grpSpPr>
        <p:sp>
          <p:nvSpPr>
            <p:cNvPr id="262" name="Forma Livre 17">
              <a:extLst>
                <a:ext uri="{FF2B5EF4-FFF2-40B4-BE49-F238E27FC236}">
                  <a16:creationId xmlns:a16="http://schemas.microsoft.com/office/drawing/2014/main" id="{17D95B76-D677-B7BA-6467-F51982F08D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grpSp>
          <p:nvGrpSpPr>
            <p:cNvPr id="263" name="Grupo 262">
              <a:extLst>
                <a:ext uri="{FF2B5EF4-FFF2-40B4-BE49-F238E27FC236}">
                  <a16:creationId xmlns:a16="http://schemas.microsoft.com/office/drawing/2014/main" id="{4F7B8A1C-5013-C668-DA12-8F31DCCED9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264" name="Conector Reto 263">
                <a:extLst>
                  <a:ext uri="{FF2B5EF4-FFF2-40B4-BE49-F238E27FC236}">
                    <a16:creationId xmlns:a16="http://schemas.microsoft.com/office/drawing/2014/main" id="{8DD66734-C9AA-D2BC-6C3F-1050A14B02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Conector Reto 264">
                <a:extLst>
                  <a:ext uri="{FF2B5EF4-FFF2-40B4-BE49-F238E27FC236}">
                    <a16:creationId xmlns:a16="http://schemas.microsoft.com/office/drawing/2014/main" id="{09A32E4E-2899-320E-1C43-9B640A69C3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6" name="Conector Reto 265">
                <a:extLst>
                  <a:ext uri="{FF2B5EF4-FFF2-40B4-BE49-F238E27FC236}">
                    <a16:creationId xmlns:a16="http://schemas.microsoft.com/office/drawing/2014/main" id="{11162E43-AD90-65C2-6BAA-4899AC917D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" name="Conector Reto 266">
                <a:extLst>
                  <a:ext uri="{FF2B5EF4-FFF2-40B4-BE49-F238E27FC236}">
                    <a16:creationId xmlns:a16="http://schemas.microsoft.com/office/drawing/2014/main" id="{C91623E4-B499-4430-9FD9-D8724DF7C6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Conector Reto 267">
                <a:extLst>
                  <a:ext uri="{FF2B5EF4-FFF2-40B4-BE49-F238E27FC236}">
                    <a16:creationId xmlns:a16="http://schemas.microsoft.com/office/drawing/2014/main" id="{2C3304B0-E69F-AC53-6F00-3E56D02056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Conector Reto 268">
                <a:extLst>
                  <a:ext uri="{FF2B5EF4-FFF2-40B4-BE49-F238E27FC236}">
                    <a16:creationId xmlns:a16="http://schemas.microsoft.com/office/drawing/2014/main" id="{C027C5E2-F37A-C67F-3950-4546B61E9A9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Conector Reto 269">
                <a:extLst>
                  <a:ext uri="{FF2B5EF4-FFF2-40B4-BE49-F238E27FC236}">
                    <a16:creationId xmlns:a16="http://schemas.microsoft.com/office/drawing/2014/main" id="{A496B0A4-5CD7-F025-1EF3-B84DA16595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Conector Reto 270">
                <a:extLst>
                  <a:ext uri="{FF2B5EF4-FFF2-40B4-BE49-F238E27FC236}">
                    <a16:creationId xmlns:a16="http://schemas.microsoft.com/office/drawing/2014/main" id="{412B30FF-9132-2B2D-F181-795C3C6B27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Conector Reto 271">
                <a:extLst>
                  <a:ext uri="{FF2B5EF4-FFF2-40B4-BE49-F238E27FC236}">
                    <a16:creationId xmlns:a16="http://schemas.microsoft.com/office/drawing/2014/main" id="{A88A3032-BBDC-DA02-E588-9636103FF9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Conector Reto 272">
                <a:extLst>
                  <a:ext uri="{FF2B5EF4-FFF2-40B4-BE49-F238E27FC236}">
                    <a16:creationId xmlns:a16="http://schemas.microsoft.com/office/drawing/2014/main" id="{79F58D06-FFFB-8529-392F-96714B36D1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Conector Reto 273">
                <a:extLst>
                  <a:ext uri="{FF2B5EF4-FFF2-40B4-BE49-F238E27FC236}">
                    <a16:creationId xmlns:a16="http://schemas.microsoft.com/office/drawing/2014/main" id="{A5C4E333-922B-8A47-1782-4192C45868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Conector Reto 274">
                <a:extLst>
                  <a:ext uri="{FF2B5EF4-FFF2-40B4-BE49-F238E27FC236}">
                    <a16:creationId xmlns:a16="http://schemas.microsoft.com/office/drawing/2014/main" id="{D2647E1D-BF80-D4B1-6E63-2B5BFF81D8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" name="Conector Reto 275">
                <a:extLst>
                  <a:ext uri="{FF2B5EF4-FFF2-40B4-BE49-F238E27FC236}">
                    <a16:creationId xmlns:a16="http://schemas.microsoft.com/office/drawing/2014/main" id="{3C975F4B-37FE-8BB2-4AB1-107157843D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Conector Reto 276">
                <a:extLst>
                  <a:ext uri="{FF2B5EF4-FFF2-40B4-BE49-F238E27FC236}">
                    <a16:creationId xmlns:a16="http://schemas.microsoft.com/office/drawing/2014/main" id="{88691FDF-05F2-5641-45BF-744E57A027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Conector Reto 277">
                <a:extLst>
                  <a:ext uri="{FF2B5EF4-FFF2-40B4-BE49-F238E27FC236}">
                    <a16:creationId xmlns:a16="http://schemas.microsoft.com/office/drawing/2014/main" id="{6F1F5A2E-B68C-3638-FE60-34975F93E66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Conector Reto 278">
                <a:extLst>
                  <a:ext uri="{FF2B5EF4-FFF2-40B4-BE49-F238E27FC236}">
                    <a16:creationId xmlns:a16="http://schemas.microsoft.com/office/drawing/2014/main" id="{E5DD1A7E-C904-E23A-7B1D-14BE84F78F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Conector Reto 279">
                <a:extLst>
                  <a:ext uri="{FF2B5EF4-FFF2-40B4-BE49-F238E27FC236}">
                    <a16:creationId xmlns:a16="http://schemas.microsoft.com/office/drawing/2014/main" id="{53A6B19E-57A7-A394-0555-49D9020CBC6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Conector Reto 280">
                <a:extLst>
                  <a:ext uri="{FF2B5EF4-FFF2-40B4-BE49-F238E27FC236}">
                    <a16:creationId xmlns:a16="http://schemas.microsoft.com/office/drawing/2014/main" id="{AA0559C0-1F57-EBF3-107F-38AADD9069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Conector Reto 281">
                <a:extLst>
                  <a:ext uri="{FF2B5EF4-FFF2-40B4-BE49-F238E27FC236}">
                    <a16:creationId xmlns:a16="http://schemas.microsoft.com/office/drawing/2014/main" id="{26830CF3-0D05-DBB0-B021-BBD663DA93A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3" name="Conector Reto 282">
                <a:extLst>
                  <a:ext uri="{FF2B5EF4-FFF2-40B4-BE49-F238E27FC236}">
                    <a16:creationId xmlns:a16="http://schemas.microsoft.com/office/drawing/2014/main" id="{072372D2-543D-7FE4-EF44-478FACD3DB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Conector Reto 283">
                <a:extLst>
                  <a:ext uri="{FF2B5EF4-FFF2-40B4-BE49-F238E27FC236}">
                    <a16:creationId xmlns:a16="http://schemas.microsoft.com/office/drawing/2014/main" id="{31E33C66-B372-77F2-8525-887F7B5C97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Conector Reto 284">
                <a:extLst>
                  <a:ext uri="{FF2B5EF4-FFF2-40B4-BE49-F238E27FC236}">
                    <a16:creationId xmlns:a16="http://schemas.microsoft.com/office/drawing/2014/main" id="{D843976B-E4D9-5375-A280-FD114A1B4E5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Conector Reto 285">
                <a:extLst>
                  <a:ext uri="{FF2B5EF4-FFF2-40B4-BE49-F238E27FC236}">
                    <a16:creationId xmlns:a16="http://schemas.microsoft.com/office/drawing/2014/main" id="{5D0D8356-3D03-63D5-E8D8-3DCAF80DB20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Conector Reto 286">
                <a:extLst>
                  <a:ext uri="{FF2B5EF4-FFF2-40B4-BE49-F238E27FC236}">
                    <a16:creationId xmlns:a16="http://schemas.microsoft.com/office/drawing/2014/main" id="{A1120899-9B43-5CAE-7199-E872C08C9A1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Conector Reto 287">
                <a:extLst>
                  <a:ext uri="{FF2B5EF4-FFF2-40B4-BE49-F238E27FC236}">
                    <a16:creationId xmlns:a16="http://schemas.microsoft.com/office/drawing/2014/main" id="{FE27265A-7EB3-E809-0454-648126698A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Conector Reto 288">
                <a:extLst>
                  <a:ext uri="{FF2B5EF4-FFF2-40B4-BE49-F238E27FC236}">
                    <a16:creationId xmlns:a16="http://schemas.microsoft.com/office/drawing/2014/main" id="{C1216F07-3943-C5BD-8039-7CB15EAAAD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0" name="Conector Reto 289">
                <a:extLst>
                  <a:ext uri="{FF2B5EF4-FFF2-40B4-BE49-F238E27FC236}">
                    <a16:creationId xmlns:a16="http://schemas.microsoft.com/office/drawing/2014/main" id="{6C1342D4-A1D9-60A9-A679-19451A6574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Conector Reto 290">
                <a:extLst>
                  <a:ext uri="{FF2B5EF4-FFF2-40B4-BE49-F238E27FC236}">
                    <a16:creationId xmlns:a16="http://schemas.microsoft.com/office/drawing/2014/main" id="{070D7C03-41ED-7AE0-6D86-B9714762BC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Conector Reto 291">
                <a:extLst>
                  <a:ext uri="{FF2B5EF4-FFF2-40B4-BE49-F238E27FC236}">
                    <a16:creationId xmlns:a16="http://schemas.microsoft.com/office/drawing/2014/main" id="{BBCAA6C2-E84F-32D4-7F79-96F2AC533C8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Conector Reto 292">
                <a:extLst>
                  <a:ext uri="{FF2B5EF4-FFF2-40B4-BE49-F238E27FC236}">
                    <a16:creationId xmlns:a16="http://schemas.microsoft.com/office/drawing/2014/main" id="{E52E121A-809E-C158-7BCE-319C89F31E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Conector Reto 293">
                <a:extLst>
                  <a:ext uri="{FF2B5EF4-FFF2-40B4-BE49-F238E27FC236}">
                    <a16:creationId xmlns:a16="http://schemas.microsoft.com/office/drawing/2014/main" id="{00CEA857-D810-72CD-7269-23B0CE9C032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Conector Reto 294">
                <a:extLst>
                  <a:ext uri="{FF2B5EF4-FFF2-40B4-BE49-F238E27FC236}">
                    <a16:creationId xmlns:a16="http://schemas.microsoft.com/office/drawing/2014/main" id="{959E38CF-A90F-A422-7560-ECC919D56D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Conector Reto 295">
                <a:extLst>
                  <a:ext uri="{FF2B5EF4-FFF2-40B4-BE49-F238E27FC236}">
                    <a16:creationId xmlns:a16="http://schemas.microsoft.com/office/drawing/2014/main" id="{7421A8F5-D596-492F-3423-E66B647B7C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" name="Conector Reto 296">
                <a:extLst>
                  <a:ext uri="{FF2B5EF4-FFF2-40B4-BE49-F238E27FC236}">
                    <a16:creationId xmlns:a16="http://schemas.microsoft.com/office/drawing/2014/main" id="{BC1B25E0-6030-292F-6D7D-5E5321189F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Conector Reto 297">
                <a:extLst>
                  <a:ext uri="{FF2B5EF4-FFF2-40B4-BE49-F238E27FC236}">
                    <a16:creationId xmlns:a16="http://schemas.microsoft.com/office/drawing/2014/main" id="{8E08FBFC-541F-0331-5E83-50AECB89AA1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Conector Reto 298">
                <a:extLst>
                  <a:ext uri="{FF2B5EF4-FFF2-40B4-BE49-F238E27FC236}">
                    <a16:creationId xmlns:a16="http://schemas.microsoft.com/office/drawing/2014/main" id="{BBC8855A-7513-D156-D299-95815F8B1E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Conector Reto 299">
                <a:extLst>
                  <a:ext uri="{FF2B5EF4-FFF2-40B4-BE49-F238E27FC236}">
                    <a16:creationId xmlns:a16="http://schemas.microsoft.com/office/drawing/2014/main" id="{17C78395-6C24-D082-CE36-8F06536551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Conector Reto 300">
                <a:extLst>
                  <a:ext uri="{FF2B5EF4-FFF2-40B4-BE49-F238E27FC236}">
                    <a16:creationId xmlns:a16="http://schemas.microsoft.com/office/drawing/2014/main" id="{F1D53BF7-4B70-BE36-D743-72886E3E61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2" name="Conector Reto 301">
                <a:extLst>
                  <a:ext uri="{FF2B5EF4-FFF2-40B4-BE49-F238E27FC236}">
                    <a16:creationId xmlns:a16="http://schemas.microsoft.com/office/drawing/2014/main" id="{2139F248-E2C0-B5DF-1389-B5AB540D1AA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3" name="Conector Reto 302">
                <a:extLst>
                  <a:ext uri="{FF2B5EF4-FFF2-40B4-BE49-F238E27FC236}">
                    <a16:creationId xmlns:a16="http://schemas.microsoft.com/office/drawing/2014/main" id="{34E87AC8-1A36-1F6E-4F87-E64F45B391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4" name="Conector Reto 303">
                <a:extLst>
                  <a:ext uri="{FF2B5EF4-FFF2-40B4-BE49-F238E27FC236}">
                    <a16:creationId xmlns:a16="http://schemas.microsoft.com/office/drawing/2014/main" id="{A43A671B-26A9-9468-7996-5538E4C19E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5" name="Conector Reto 304">
                <a:extLst>
                  <a:ext uri="{FF2B5EF4-FFF2-40B4-BE49-F238E27FC236}">
                    <a16:creationId xmlns:a16="http://schemas.microsoft.com/office/drawing/2014/main" id="{82C859F9-C26D-9AC8-9FAB-1217D65CE99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6" name="Conector Reto 305">
                <a:extLst>
                  <a:ext uri="{FF2B5EF4-FFF2-40B4-BE49-F238E27FC236}">
                    <a16:creationId xmlns:a16="http://schemas.microsoft.com/office/drawing/2014/main" id="{FEA60831-FDE9-4540-E4C4-AF4000F303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" name="Conector Reto 306">
                <a:extLst>
                  <a:ext uri="{FF2B5EF4-FFF2-40B4-BE49-F238E27FC236}">
                    <a16:creationId xmlns:a16="http://schemas.microsoft.com/office/drawing/2014/main" id="{91782C00-D8BC-A3F0-8597-D94A880C54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" name="Conector Reto 307">
                <a:extLst>
                  <a:ext uri="{FF2B5EF4-FFF2-40B4-BE49-F238E27FC236}">
                    <a16:creationId xmlns:a16="http://schemas.microsoft.com/office/drawing/2014/main" id="{4140876A-E0FA-E82F-80DD-91EEDF543F9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Conector Reto 308">
                <a:extLst>
                  <a:ext uri="{FF2B5EF4-FFF2-40B4-BE49-F238E27FC236}">
                    <a16:creationId xmlns:a16="http://schemas.microsoft.com/office/drawing/2014/main" id="{76428411-0BB2-FD96-C58D-C43797F508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" name="Conector Reto 309">
                <a:extLst>
                  <a:ext uri="{FF2B5EF4-FFF2-40B4-BE49-F238E27FC236}">
                    <a16:creationId xmlns:a16="http://schemas.microsoft.com/office/drawing/2014/main" id="{C60ADC08-EB5A-BF36-D3FC-A36A60BE78F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" name="Conector Reto 310">
                <a:extLst>
                  <a:ext uri="{FF2B5EF4-FFF2-40B4-BE49-F238E27FC236}">
                    <a16:creationId xmlns:a16="http://schemas.microsoft.com/office/drawing/2014/main" id="{F5D3F96B-4801-8D7A-B56A-7E2902C637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Conector Reto 311">
                <a:extLst>
                  <a:ext uri="{FF2B5EF4-FFF2-40B4-BE49-F238E27FC236}">
                    <a16:creationId xmlns:a16="http://schemas.microsoft.com/office/drawing/2014/main" id="{D3B9C680-D6A1-ACD0-FA09-A157C1B25B2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Conector Reto 312">
                <a:extLst>
                  <a:ext uri="{FF2B5EF4-FFF2-40B4-BE49-F238E27FC236}">
                    <a16:creationId xmlns:a16="http://schemas.microsoft.com/office/drawing/2014/main" id="{A49065B9-7D89-45E2-972D-BBBA5BCBDA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" name="Conector Reto 313">
                <a:extLst>
                  <a:ext uri="{FF2B5EF4-FFF2-40B4-BE49-F238E27FC236}">
                    <a16:creationId xmlns:a16="http://schemas.microsoft.com/office/drawing/2014/main" id="{572E0812-0498-244B-F935-13CA4D7558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" name="Conector Reto 314">
                <a:extLst>
                  <a:ext uri="{FF2B5EF4-FFF2-40B4-BE49-F238E27FC236}">
                    <a16:creationId xmlns:a16="http://schemas.microsoft.com/office/drawing/2014/main" id="{1B5474A1-201B-E029-914A-FB0A1E3D295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" name="Conector Reto 315">
                <a:extLst>
                  <a:ext uri="{FF2B5EF4-FFF2-40B4-BE49-F238E27FC236}">
                    <a16:creationId xmlns:a16="http://schemas.microsoft.com/office/drawing/2014/main" id="{0FE65D52-2C45-8B17-3402-165252A7377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" name="Conector Reto 316">
                <a:extLst>
                  <a:ext uri="{FF2B5EF4-FFF2-40B4-BE49-F238E27FC236}">
                    <a16:creationId xmlns:a16="http://schemas.microsoft.com/office/drawing/2014/main" id="{78ACE784-E609-1BCB-5621-7407A098B1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" name="Conector Reto 317">
                <a:extLst>
                  <a:ext uri="{FF2B5EF4-FFF2-40B4-BE49-F238E27FC236}">
                    <a16:creationId xmlns:a16="http://schemas.microsoft.com/office/drawing/2014/main" id="{BBB7FDBA-8F15-1B0A-E8EF-5CFB70793B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" name="Conector Reto 318">
                <a:extLst>
                  <a:ext uri="{FF2B5EF4-FFF2-40B4-BE49-F238E27FC236}">
                    <a16:creationId xmlns:a16="http://schemas.microsoft.com/office/drawing/2014/main" id="{98F7DA9B-02B5-E65B-9C82-0C01AAC5F3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" name="Conector Reto 319">
                <a:extLst>
                  <a:ext uri="{FF2B5EF4-FFF2-40B4-BE49-F238E27FC236}">
                    <a16:creationId xmlns:a16="http://schemas.microsoft.com/office/drawing/2014/main" id="{CF2210F7-879D-4F38-7957-9AE48C3302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" name="Conector Reto 320">
                <a:extLst>
                  <a:ext uri="{FF2B5EF4-FFF2-40B4-BE49-F238E27FC236}">
                    <a16:creationId xmlns:a16="http://schemas.microsoft.com/office/drawing/2014/main" id="{390D3F03-2609-083B-BB83-A95AF6997ED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Conector Reto 321">
                <a:extLst>
                  <a:ext uri="{FF2B5EF4-FFF2-40B4-BE49-F238E27FC236}">
                    <a16:creationId xmlns:a16="http://schemas.microsoft.com/office/drawing/2014/main" id="{308C01D7-6944-99EA-C418-27A912260E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" name="Conector Reto 322">
                <a:extLst>
                  <a:ext uri="{FF2B5EF4-FFF2-40B4-BE49-F238E27FC236}">
                    <a16:creationId xmlns:a16="http://schemas.microsoft.com/office/drawing/2014/main" id="{34AC3EBB-0ED2-45CA-EF4E-00923223A8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" name="Conector Reto 323">
                <a:extLst>
                  <a:ext uri="{FF2B5EF4-FFF2-40B4-BE49-F238E27FC236}">
                    <a16:creationId xmlns:a16="http://schemas.microsoft.com/office/drawing/2014/main" id="{4F559436-3047-E457-88EB-D29952780A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" name="Conector Reto 324">
                <a:extLst>
                  <a:ext uri="{FF2B5EF4-FFF2-40B4-BE49-F238E27FC236}">
                    <a16:creationId xmlns:a16="http://schemas.microsoft.com/office/drawing/2014/main" id="{8FED3D74-110C-F2A4-01B0-76674477FB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" name="Conector Reto 325">
                <a:extLst>
                  <a:ext uri="{FF2B5EF4-FFF2-40B4-BE49-F238E27FC236}">
                    <a16:creationId xmlns:a16="http://schemas.microsoft.com/office/drawing/2014/main" id="{050CE9EC-5449-010A-AE2D-D9C1F08826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" name="Conector Reto 326">
                <a:extLst>
                  <a:ext uri="{FF2B5EF4-FFF2-40B4-BE49-F238E27FC236}">
                    <a16:creationId xmlns:a16="http://schemas.microsoft.com/office/drawing/2014/main" id="{68E10858-EBDC-2C19-A955-8A954103058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" name="Conector Reto 327">
                <a:extLst>
                  <a:ext uri="{FF2B5EF4-FFF2-40B4-BE49-F238E27FC236}">
                    <a16:creationId xmlns:a16="http://schemas.microsoft.com/office/drawing/2014/main" id="{05B19586-AF3D-3EE8-E917-E65267EDA0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Conector Reto 328">
                <a:extLst>
                  <a:ext uri="{FF2B5EF4-FFF2-40B4-BE49-F238E27FC236}">
                    <a16:creationId xmlns:a16="http://schemas.microsoft.com/office/drawing/2014/main" id="{0CE7658F-A592-4D3B-1E40-4326ADD337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" name="Conector Reto 329">
                <a:extLst>
                  <a:ext uri="{FF2B5EF4-FFF2-40B4-BE49-F238E27FC236}">
                    <a16:creationId xmlns:a16="http://schemas.microsoft.com/office/drawing/2014/main" id="{26E33C02-4AA2-CE14-30C1-5CEDCF254D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" name="Conector Reto 330">
                <a:extLst>
                  <a:ext uri="{FF2B5EF4-FFF2-40B4-BE49-F238E27FC236}">
                    <a16:creationId xmlns:a16="http://schemas.microsoft.com/office/drawing/2014/main" id="{826377D8-1AE5-200A-4B4A-244D823A95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" name="Conector Reto 331">
                <a:extLst>
                  <a:ext uri="{FF2B5EF4-FFF2-40B4-BE49-F238E27FC236}">
                    <a16:creationId xmlns:a16="http://schemas.microsoft.com/office/drawing/2014/main" id="{249F3691-7024-9295-FAC3-A45DC32BE62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" name="Conector Reto 332">
                <a:extLst>
                  <a:ext uri="{FF2B5EF4-FFF2-40B4-BE49-F238E27FC236}">
                    <a16:creationId xmlns:a16="http://schemas.microsoft.com/office/drawing/2014/main" id="{9AC25165-523D-F757-E3E2-1FFA1F4BDE8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4" name="Conector Reto 333">
                <a:extLst>
                  <a:ext uri="{FF2B5EF4-FFF2-40B4-BE49-F238E27FC236}">
                    <a16:creationId xmlns:a16="http://schemas.microsoft.com/office/drawing/2014/main" id="{328EC308-2B40-E250-1177-5B67B02A46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5" name="Conector Reto 334">
                <a:extLst>
                  <a:ext uri="{FF2B5EF4-FFF2-40B4-BE49-F238E27FC236}">
                    <a16:creationId xmlns:a16="http://schemas.microsoft.com/office/drawing/2014/main" id="{BA2C6BE1-5BE2-4BB2-FAA4-67316A148FE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6" name="Conector Reto 335">
                <a:extLst>
                  <a:ext uri="{FF2B5EF4-FFF2-40B4-BE49-F238E27FC236}">
                    <a16:creationId xmlns:a16="http://schemas.microsoft.com/office/drawing/2014/main" id="{3E1B7A89-813B-2588-276D-09B9D43021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7" name="Conector Reto 336">
                <a:extLst>
                  <a:ext uri="{FF2B5EF4-FFF2-40B4-BE49-F238E27FC236}">
                    <a16:creationId xmlns:a16="http://schemas.microsoft.com/office/drawing/2014/main" id="{1F726E41-DD2D-6ACF-5EFD-A65466C93ED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" name="Conector Reto 337">
                <a:extLst>
                  <a:ext uri="{FF2B5EF4-FFF2-40B4-BE49-F238E27FC236}">
                    <a16:creationId xmlns:a16="http://schemas.microsoft.com/office/drawing/2014/main" id="{11538797-9778-B5EF-A4B8-038CE53EC2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9" name="Conector Reto 338">
                <a:extLst>
                  <a:ext uri="{FF2B5EF4-FFF2-40B4-BE49-F238E27FC236}">
                    <a16:creationId xmlns:a16="http://schemas.microsoft.com/office/drawing/2014/main" id="{CF3891F3-073A-95A9-60C1-DC9E44AA7A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0" name="Conector Reto 339">
                <a:extLst>
                  <a:ext uri="{FF2B5EF4-FFF2-40B4-BE49-F238E27FC236}">
                    <a16:creationId xmlns:a16="http://schemas.microsoft.com/office/drawing/2014/main" id="{D9CDC330-B928-2B10-4D60-B95F3CCC784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1" name="Conector Reto 340">
                <a:extLst>
                  <a:ext uri="{FF2B5EF4-FFF2-40B4-BE49-F238E27FC236}">
                    <a16:creationId xmlns:a16="http://schemas.microsoft.com/office/drawing/2014/main" id="{82A0BB32-3FC0-0907-5948-23AB24F6C4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7" name="Imagem 6" descr="imagem abstrata de pontos de luz">
            <a:extLst>
              <a:ext uri="{FF2B5EF4-FFF2-40B4-BE49-F238E27FC236}">
                <a16:creationId xmlns:a16="http://schemas.microsoft.com/office/drawing/2014/main" id="{43386970-A2E1-9356-1C85-1354195E7EF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268" r="4773" b="-1"/>
          <a:stretch/>
        </p:blipFill>
        <p:spPr>
          <a:xfrm>
            <a:off x="8055588" y="-3863"/>
            <a:ext cx="4132754" cy="3445946"/>
          </a:xfrm>
          <a:custGeom>
            <a:avLst/>
            <a:gdLst>
              <a:gd name="connsiteX0" fmla="*/ 303228 w 4638368"/>
              <a:gd name="connsiteY0" fmla="*/ 0 h 3867534"/>
              <a:gd name="connsiteX1" fmla="*/ 4638368 w 4638368"/>
              <a:gd name="connsiteY1" fmla="*/ 0 h 3867534"/>
              <a:gd name="connsiteX2" fmla="*/ 4638368 w 4638368"/>
              <a:gd name="connsiteY2" fmla="*/ 2952747 h 3867534"/>
              <a:gd name="connsiteX3" fmla="*/ 4585825 w 4638368"/>
              <a:gd name="connsiteY3" fmla="*/ 3013864 h 3867534"/>
              <a:gd name="connsiteX4" fmla="*/ 2641346 w 4638368"/>
              <a:gd name="connsiteY4" fmla="*/ 3867534 h 3867534"/>
              <a:gd name="connsiteX5" fmla="*/ 0 w 4638368"/>
              <a:gd name="connsiteY5" fmla="*/ 1226188 h 3867534"/>
              <a:gd name="connsiteX6" fmla="*/ 260466 w 4638368"/>
              <a:gd name="connsiteY6" fmla="*/ 81056 h 3867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38368" h="3867534">
                <a:moveTo>
                  <a:pt x="303228" y="0"/>
                </a:moveTo>
                <a:lnTo>
                  <a:pt x="4638368" y="0"/>
                </a:lnTo>
                <a:lnTo>
                  <a:pt x="4638368" y="2952747"/>
                </a:lnTo>
                <a:lnTo>
                  <a:pt x="4585825" y="3013864"/>
                </a:lnTo>
                <a:cubicBezTo>
                  <a:pt x="4103088" y="3538671"/>
                  <a:pt x="3410622" y="3867534"/>
                  <a:pt x="2641346" y="3867534"/>
                </a:cubicBezTo>
                <a:cubicBezTo>
                  <a:pt x="1182571" y="3867534"/>
                  <a:pt x="0" y="2684963"/>
                  <a:pt x="0" y="1226188"/>
                </a:cubicBezTo>
                <a:cubicBezTo>
                  <a:pt x="0" y="815907"/>
                  <a:pt x="93544" y="427475"/>
                  <a:pt x="260466" y="81056"/>
                </a:cubicBezTo>
                <a:close/>
              </a:path>
            </a:pathLst>
          </a:custGeom>
        </p:spPr>
      </p:pic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FF867E47-84F6-D200-97CD-CBBB229485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-28078" y="-5583"/>
            <a:ext cx="12216419" cy="6851874"/>
          </a:xfrm>
        </p:spPr>
      </p:pic>
    </p:spTree>
    <p:extLst>
      <p:ext uri="{BB962C8B-B14F-4D97-AF65-F5344CB8AC3E}">
        <p14:creationId xmlns:p14="http://schemas.microsoft.com/office/powerpoint/2010/main" val="20167160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34A09B2-F44F-6352-E463-401FD9981D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3D43C42-D847-B553-1F43-3E59E0918F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123" y="73930"/>
            <a:ext cx="6143423" cy="1456267"/>
          </a:xfrm>
        </p:spPr>
        <p:txBody>
          <a:bodyPr rtlCol="0">
            <a:normAutofit/>
          </a:bodyPr>
          <a:lstStyle/>
          <a:p>
            <a:r>
              <a:rPr lang="pt-BR" dirty="0"/>
              <a:t>Vamos considerar um exemplo em Python:</a:t>
            </a:r>
            <a:endParaRPr lang="pt-BR" sz="3600" b="1" dirty="0"/>
          </a:p>
        </p:txBody>
      </p:sp>
      <p:pic>
        <p:nvPicPr>
          <p:cNvPr id="4" name="Imagem 3" descr="satélite no céu noturno">
            <a:extLst>
              <a:ext uri="{FF2B5EF4-FFF2-40B4-BE49-F238E27FC236}">
                <a16:creationId xmlns:a16="http://schemas.microsoft.com/office/drawing/2014/main" id="{860BCE82-5BDD-CBDF-8238-B60BC581756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611" r="16027" b="1"/>
          <a:stretch/>
        </p:blipFill>
        <p:spPr>
          <a:xfrm>
            <a:off x="8888133" y="4144246"/>
            <a:ext cx="3302966" cy="2717299"/>
          </a:xfrm>
          <a:custGeom>
            <a:avLst/>
            <a:gdLst>
              <a:gd name="connsiteX0" fmla="*/ 1663658 w 3039855"/>
              <a:gd name="connsiteY0" fmla="*/ 0 h 2500842"/>
              <a:gd name="connsiteX1" fmla="*/ 2947417 w 3039855"/>
              <a:gd name="connsiteY1" fmla="*/ 605417 h 2500842"/>
              <a:gd name="connsiteX2" fmla="*/ 3039855 w 3039855"/>
              <a:gd name="connsiteY2" fmla="*/ 729032 h 2500842"/>
              <a:gd name="connsiteX3" fmla="*/ 3039855 w 3039855"/>
              <a:gd name="connsiteY3" fmla="*/ 2500842 h 2500842"/>
              <a:gd name="connsiteX4" fmla="*/ 226952 w 3039855"/>
              <a:gd name="connsiteY4" fmla="*/ 2500842 h 2500842"/>
              <a:gd name="connsiteX5" fmla="*/ 155401 w 3039855"/>
              <a:gd name="connsiteY5" fmla="*/ 2366679 h 2500842"/>
              <a:gd name="connsiteX6" fmla="*/ 0 w 3039855"/>
              <a:gd name="connsiteY6" fmla="*/ 1663658 h 2500842"/>
              <a:gd name="connsiteX7" fmla="*/ 1663658 w 3039855"/>
              <a:gd name="connsiteY7" fmla="*/ 0 h 2500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39855" h="2500842">
                <a:moveTo>
                  <a:pt x="1663658" y="0"/>
                </a:moveTo>
                <a:cubicBezTo>
                  <a:pt x="2180490" y="0"/>
                  <a:pt x="2642278" y="235674"/>
                  <a:pt x="2947417" y="605417"/>
                </a:cubicBezTo>
                <a:lnTo>
                  <a:pt x="3039855" y="729032"/>
                </a:lnTo>
                <a:lnTo>
                  <a:pt x="3039855" y="2500842"/>
                </a:lnTo>
                <a:lnTo>
                  <a:pt x="226952" y="2500842"/>
                </a:lnTo>
                <a:lnTo>
                  <a:pt x="155401" y="2366679"/>
                </a:lnTo>
                <a:cubicBezTo>
                  <a:pt x="55691" y="2153127"/>
                  <a:pt x="0" y="1914896"/>
                  <a:pt x="0" y="1663658"/>
                </a:cubicBezTo>
                <a:cubicBezTo>
                  <a:pt x="0" y="744845"/>
                  <a:pt x="744845" y="0"/>
                  <a:pt x="1663658" y="0"/>
                </a:cubicBezTo>
                <a:close/>
              </a:path>
            </a:pathLst>
          </a:custGeom>
        </p:spPr>
      </p:pic>
      <p:grpSp>
        <p:nvGrpSpPr>
          <p:cNvPr id="179" name="Grupo 178">
            <a:extLst>
              <a:ext uri="{FF2B5EF4-FFF2-40B4-BE49-F238E27FC236}">
                <a16:creationId xmlns:a16="http://schemas.microsoft.com/office/drawing/2014/main" id="{3F194BF4-6AF9-A451-5EAE-6352002FA0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21267604">
            <a:off x="8565602" y="3905595"/>
            <a:ext cx="3639934" cy="3163289"/>
            <a:chOff x="5281603" y="104899"/>
            <a:chExt cx="6910397" cy="6005491"/>
          </a:xfrm>
        </p:grpSpPr>
        <p:sp>
          <p:nvSpPr>
            <p:cNvPr id="180" name="Forma Livre 98">
              <a:extLst>
                <a:ext uri="{FF2B5EF4-FFF2-40B4-BE49-F238E27FC236}">
                  <a16:creationId xmlns:a16="http://schemas.microsoft.com/office/drawing/2014/main" id="{069C73A5-C46A-BB4B-EBE6-CB5545CC22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grpSp>
          <p:nvGrpSpPr>
            <p:cNvPr id="181" name="Grupo 180">
              <a:extLst>
                <a:ext uri="{FF2B5EF4-FFF2-40B4-BE49-F238E27FC236}">
                  <a16:creationId xmlns:a16="http://schemas.microsoft.com/office/drawing/2014/main" id="{AFAE5973-9894-4F8A-DA4D-243195A73F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182" name="Conector Reto 181">
                <a:extLst>
                  <a:ext uri="{FF2B5EF4-FFF2-40B4-BE49-F238E27FC236}">
                    <a16:creationId xmlns:a16="http://schemas.microsoft.com/office/drawing/2014/main" id="{39FAE3EB-DA21-6E32-2E56-E3DB5597583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Conector Reto 182">
                <a:extLst>
                  <a:ext uri="{FF2B5EF4-FFF2-40B4-BE49-F238E27FC236}">
                    <a16:creationId xmlns:a16="http://schemas.microsoft.com/office/drawing/2014/main" id="{20E8988C-89F9-8E7A-62B8-68F7F7E6775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Conector Reto 183">
                <a:extLst>
                  <a:ext uri="{FF2B5EF4-FFF2-40B4-BE49-F238E27FC236}">
                    <a16:creationId xmlns:a16="http://schemas.microsoft.com/office/drawing/2014/main" id="{6BF9332C-7A83-AD49-E37E-BF5D90F37C9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Conector Reto 184">
                <a:extLst>
                  <a:ext uri="{FF2B5EF4-FFF2-40B4-BE49-F238E27FC236}">
                    <a16:creationId xmlns:a16="http://schemas.microsoft.com/office/drawing/2014/main" id="{9E48F23C-79AC-E32E-B38E-A1A2C81F73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Conector Reto 185">
                <a:extLst>
                  <a:ext uri="{FF2B5EF4-FFF2-40B4-BE49-F238E27FC236}">
                    <a16:creationId xmlns:a16="http://schemas.microsoft.com/office/drawing/2014/main" id="{FA8818B9-4C44-2D3F-C3C7-92DAE25418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Conector Reto 186">
                <a:extLst>
                  <a:ext uri="{FF2B5EF4-FFF2-40B4-BE49-F238E27FC236}">
                    <a16:creationId xmlns:a16="http://schemas.microsoft.com/office/drawing/2014/main" id="{13ADEE7A-F99C-7556-CF0F-BDDEF72056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Conector Reto 187">
                <a:extLst>
                  <a:ext uri="{FF2B5EF4-FFF2-40B4-BE49-F238E27FC236}">
                    <a16:creationId xmlns:a16="http://schemas.microsoft.com/office/drawing/2014/main" id="{AC55CC9E-86EC-6A62-AE3A-0B2F7DF020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Conector Reto 188">
                <a:extLst>
                  <a:ext uri="{FF2B5EF4-FFF2-40B4-BE49-F238E27FC236}">
                    <a16:creationId xmlns:a16="http://schemas.microsoft.com/office/drawing/2014/main" id="{2EB21842-249A-3929-4A63-B93DE47E44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Conector Reto 189">
                <a:extLst>
                  <a:ext uri="{FF2B5EF4-FFF2-40B4-BE49-F238E27FC236}">
                    <a16:creationId xmlns:a16="http://schemas.microsoft.com/office/drawing/2014/main" id="{76E47497-0CBB-E164-E88A-2CEE6D96F3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Conector Reto 190">
                <a:extLst>
                  <a:ext uri="{FF2B5EF4-FFF2-40B4-BE49-F238E27FC236}">
                    <a16:creationId xmlns:a16="http://schemas.microsoft.com/office/drawing/2014/main" id="{F9B90142-DA27-2F5A-FAD2-6DDD647B52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Conector Reto 191">
                <a:extLst>
                  <a:ext uri="{FF2B5EF4-FFF2-40B4-BE49-F238E27FC236}">
                    <a16:creationId xmlns:a16="http://schemas.microsoft.com/office/drawing/2014/main" id="{3927A946-9373-4A62-1C0D-8C820B73E10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Conector Reto 192">
                <a:extLst>
                  <a:ext uri="{FF2B5EF4-FFF2-40B4-BE49-F238E27FC236}">
                    <a16:creationId xmlns:a16="http://schemas.microsoft.com/office/drawing/2014/main" id="{6163E679-81FC-F3C5-702A-A3ACA40F15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Conector Reto 193">
                <a:extLst>
                  <a:ext uri="{FF2B5EF4-FFF2-40B4-BE49-F238E27FC236}">
                    <a16:creationId xmlns:a16="http://schemas.microsoft.com/office/drawing/2014/main" id="{65E9C26D-AD24-F39C-9DC6-42C08B56E7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Conector Reto 194">
                <a:extLst>
                  <a:ext uri="{FF2B5EF4-FFF2-40B4-BE49-F238E27FC236}">
                    <a16:creationId xmlns:a16="http://schemas.microsoft.com/office/drawing/2014/main" id="{917AAF95-DFA7-8B3D-8A90-DE4429DB9C9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Conector Reto 195">
                <a:extLst>
                  <a:ext uri="{FF2B5EF4-FFF2-40B4-BE49-F238E27FC236}">
                    <a16:creationId xmlns:a16="http://schemas.microsoft.com/office/drawing/2014/main" id="{B0500017-1240-0ABF-450F-A73BFB56F4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Conector Reto 196">
                <a:extLst>
                  <a:ext uri="{FF2B5EF4-FFF2-40B4-BE49-F238E27FC236}">
                    <a16:creationId xmlns:a16="http://schemas.microsoft.com/office/drawing/2014/main" id="{3C5E3382-8D00-3E04-BEF2-9718182FBD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Conector Reto 197">
                <a:extLst>
                  <a:ext uri="{FF2B5EF4-FFF2-40B4-BE49-F238E27FC236}">
                    <a16:creationId xmlns:a16="http://schemas.microsoft.com/office/drawing/2014/main" id="{26B92CE1-4C8B-810E-6E0C-69B60832E5E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Conector Reto 198">
                <a:extLst>
                  <a:ext uri="{FF2B5EF4-FFF2-40B4-BE49-F238E27FC236}">
                    <a16:creationId xmlns:a16="http://schemas.microsoft.com/office/drawing/2014/main" id="{FB071617-E74A-9B72-A4FE-D9CE2E77B4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Conector Reto 199">
                <a:extLst>
                  <a:ext uri="{FF2B5EF4-FFF2-40B4-BE49-F238E27FC236}">
                    <a16:creationId xmlns:a16="http://schemas.microsoft.com/office/drawing/2014/main" id="{3790AF6A-7109-0E34-A100-DF643030320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Conector Reto 200">
                <a:extLst>
                  <a:ext uri="{FF2B5EF4-FFF2-40B4-BE49-F238E27FC236}">
                    <a16:creationId xmlns:a16="http://schemas.microsoft.com/office/drawing/2014/main" id="{F025A301-15D0-1D78-BEAE-3E1D32C591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Conector Reto 201">
                <a:extLst>
                  <a:ext uri="{FF2B5EF4-FFF2-40B4-BE49-F238E27FC236}">
                    <a16:creationId xmlns:a16="http://schemas.microsoft.com/office/drawing/2014/main" id="{53277D67-ED16-81E1-5AB4-42739124D7F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Conector Reto 202">
                <a:extLst>
                  <a:ext uri="{FF2B5EF4-FFF2-40B4-BE49-F238E27FC236}">
                    <a16:creationId xmlns:a16="http://schemas.microsoft.com/office/drawing/2014/main" id="{BEEEEEBB-DFBF-0378-58A8-37883950E0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Conector Reto 203">
                <a:extLst>
                  <a:ext uri="{FF2B5EF4-FFF2-40B4-BE49-F238E27FC236}">
                    <a16:creationId xmlns:a16="http://schemas.microsoft.com/office/drawing/2014/main" id="{03DC94EB-0056-9186-0970-29E78D1450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Conector Reto 204">
                <a:extLst>
                  <a:ext uri="{FF2B5EF4-FFF2-40B4-BE49-F238E27FC236}">
                    <a16:creationId xmlns:a16="http://schemas.microsoft.com/office/drawing/2014/main" id="{C39BCCB9-1C67-E165-F339-27374C524A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Conector Reto 205">
                <a:extLst>
                  <a:ext uri="{FF2B5EF4-FFF2-40B4-BE49-F238E27FC236}">
                    <a16:creationId xmlns:a16="http://schemas.microsoft.com/office/drawing/2014/main" id="{7319130B-3A4E-2B3B-862E-E6E7A5462D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Conector Reto 206">
                <a:extLst>
                  <a:ext uri="{FF2B5EF4-FFF2-40B4-BE49-F238E27FC236}">
                    <a16:creationId xmlns:a16="http://schemas.microsoft.com/office/drawing/2014/main" id="{9079E33E-CDB1-C355-E7CB-5960CADA671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Conector Reto 207">
                <a:extLst>
                  <a:ext uri="{FF2B5EF4-FFF2-40B4-BE49-F238E27FC236}">
                    <a16:creationId xmlns:a16="http://schemas.microsoft.com/office/drawing/2014/main" id="{2D33989A-D53B-BB8C-E94C-513D6547E88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Conector Reto 208">
                <a:extLst>
                  <a:ext uri="{FF2B5EF4-FFF2-40B4-BE49-F238E27FC236}">
                    <a16:creationId xmlns:a16="http://schemas.microsoft.com/office/drawing/2014/main" id="{EE69A684-3783-ACCE-64F5-C62AF8F32E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Conector Reto 209">
                <a:extLst>
                  <a:ext uri="{FF2B5EF4-FFF2-40B4-BE49-F238E27FC236}">
                    <a16:creationId xmlns:a16="http://schemas.microsoft.com/office/drawing/2014/main" id="{06C5004E-0A8C-6B35-277E-A97C3485E89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Conector Reto 210">
                <a:extLst>
                  <a:ext uri="{FF2B5EF4-FFF2-40B4-BE49-F238E27FC236}">
                    <a16:creationId xmlns:a16="http://schemas.microsoft.com/office/drawing/2014/main" id="{8A7FE043-3456-F151-F994-BC0BF769DC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Conector Reto 211">
                <a:extLst>
                  <a:ext uri="{FF2B5EF4-FFF2-40B4-BE49-F238E27FC236}">
                    <a16:creationId xmlns:a16="http://schemas.microsoft.com/office/drawing/2014/main" id="{4DB1CC24-0E30-2ECE-4D88-63D67B1C3A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Conector Reto 212">
                <a:extLst>
                  <a:ext uri="{FF2B5EF4-FFF2-40B4-BE49-F238E27FC236}">
                    <a16:creationId xmlns:a16="http://schemas.microsoft.com/office/drawing/2014/main" id="{582EA1DD-B71A-4BE4-0177-F6DE2C521CD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Conector Reto 213">
                <a:extLst>
                  <a:ext uri="{FF2B5EF4-FFF2-40B4-BE49-F238E27FC236}">
                    <a16:creationId xmlns:a16="http://schemas.microsoft.com/office/drawing/2014/main" id="{9E617A7E-DAFB-F8F0-647D-A61B4B2860C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Conector Reto 214">
                <a:extLst>
                  <a:ext uri="{FF2B5EF4-FFF2-40B4-BE49-F238E27FC236}">
                    <a16:creationId xmlns:a16="http://schemas.microsoft.com/office/drawing/2014/main" id="{F4E5E764-2A34-900D-3C46-A54BFFE93C5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Conector Reto 215">
                <a:extLst>
                  <a:ext uri="{FF2B5EF4-FFF2-40B4-BE49-F238E27FC236}">
                    <a16:creationId xmlns:a16="http://schemas.microsoft.com/office/drawing/2014/main" id="{01C96DA6-7FA7-3142-A1FE-5EB2A879357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Conector Reto 216">
                <a:extLst>
                  <a:ext uri="{FF2B5EF4-FFF2-40B4-BE49-F238E27FC236}">
                    <a16:creationId xmlns:a16="http://schemas.microsoft.com/office/drawing/2014/main" id="{D51B413C-EEFA-210D-D3CA-DBFD0909AA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Conector Reto 217">
                <a:extLst>
                  <a:ext uri="{FF2B5EF4-FFF2-40B4-BE49-F238E27FC236}">
                    <a16:creationId xmlns:a16="http://schemas.microsoft.com/office/drawing/2014/main" id="{4A18918F-678D-454D-4EDD-E311A80C79B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Conector Reto 218">
                <a:extLst>
                  <a:ext uri="{FF2B5EF4-FFF2-40B4-BE49-F238E27FC236}">
                    <a16:creationId xmlns:a16="http://schemas.microsoft.com/office/drawing/2014/main" id="{2CE619AD-74D4-0E25-3016-1D0CC226F7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Conector Reto 219">
                <a:extLst>
                  <a:ext uri="{FF2B5EF4-FFF2-40B4-BE49-F238E27FC236}">
                    <a16:creationId xmlns:a16="http://schemas.microsoft.com/office/drawing/2014/main" id="{60F4D364-2229-D3AC-1FDA-A0C89EAA8E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Conector Reto 220">
                <a:extLst>
                  <a:ext uri="{FF2B5EF4-FFF2-40B4-BE49-F238E27FC236}">
                    <a16:creationId xmlns:a16="http://schemas.microsoft.com/office/drawing/2014/main" id="{D0995CC8-36E4-05A4-9678-F9228A8261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Conector Reto 221">
                <a:extLst>
                  <a:ext uri="{FF2B5EF4-FFF2-40B4-BE49-F238E27FC236}">
                    <a16:creationId xmlns:a16="http://schemas.microsoft.com/office/drawing/2014/main" id="{5CB71489-290A-F8F5-E614-F2B1BCFD70B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Conector Reto 222">
                <a:extLst>
                  <a:ext uri="{FF2B5EF4-FFF2-40B4-BE49-F238E27FC236}">
                    <a16:creationId xmlns:a16="http://schemas.microsoft.com/office/drawing/2014/main" id="{E9D73B35-BA9E-F1E6-93BA-61F9CEBBE7B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Conector Reto 223">
                <a:extLst>
                  <a:ext uri="{FF2B5EF4-FFF2-40B4-BE49-F238E27FC236}">
                    <a16:creationId xmlns:a16="http://schemas.microsoft.com/office/drawing/2014/main" id="{E999C29B-D9C3-62DC-211F-8AEEB9A651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Conector Reto 224">
                <a:extLst>
                  <a:ext uri="{FF2B5EF4-FFF2-40B4-BE49-F238E27FC236}">
                    <a16:creationId xmlns:a16="http://schemas.microsoft.com/office/drawing/2014/main" id="{7F51F897-C2C4-AA3E-F239-D32A2D28A8C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Conector Reto 225">
                <a:extLst>
                  <a:ext uri="{FF2B5EF4-FFF2-40B4-BE49-F238E27FC236}">
                    <a16:creationId xmlns:a16="http://schemas.microsoft.com/office/drawing/2014/main" id="{7C4FF981-CF7C-CBA1-F75F-D9EEA8624F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Conector Reto 226">
                <a:extLst>
                  <a:ext uri="{FF2B5EF4-FFF2-40B4-BE49-F238E27FC236}">
                    <a16:creationId xmlns:a16="http://schemas.microsoft.com/office/drawing/2014/main" id="{D6E6EC55-4505-0B71-0A72-83AE2F9E5A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Conector Reto 227">
                <a:extLst>
                  <a:ext uri="{FF2B5EF4-FFF2-40B4-BE49-F238E27FC236}">
                    <a16:creationId xmlns:a16="http://schemas.microsoft.com/office/drawing/2014/main" id="{82316820-7F57-B2E5-3D3A-9E4C7E9FA6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Conector Reto 228">
                <a:extLst>
                  <a:ext uri="{FF2B5EF4-FFF2-40B4-BE49-F238E27FC236}">
                    <a16:creationId xmlns:a16="http://schemas.microsoft.com/office/drawing/2014/main" id="{5D2D6519-B981-1FF6-68E4-C70FB0C335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Conector Reto 229">
                <a:extLst>
                  <a:ext uri="{FF2B5EF4-FFF2-40B4-BE49-F238E27FC236}">
                    <a16:creationId xmlns:a16="http://schemas.microsoft.com/office/drawing/2014/main" id="{5CDCCD75-8097-9F25-382B-A78340FF55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Conector Reto 230">
                <a:extLst>
                  <a:ext uri="{FF2B5EF4-FFF2-40B4-BE49-F238E27FC236}">
                    <a16:creationId xmlns:a16="http://schemas.microsoft.com/office/drawing/2014/main" id="{E39E4581-FC41-AD04-CE9B-82083263390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Conector Reto 231">
                <a:extLst>
                  <a:ext uri="{FF2B5EF4-FFF2-40B4-BE49-F238E27FC236}">
                    <a16:creationId xmlns:a16="http://schemas.microsoft.com/office/drawing/2014/main" id="{C23A535C-24DC-92BB-97F9-55E17210BA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Conector Reto 232">
                <a:extLst>
                  <a:ext uri="{FF2B5EF4-FFF2-40B4-BE49-F238E27FC236}">
                    <a16:creationId xmlns:a16="http://schemas.microsoft.com/office/drawing/2014/main" id="{ADAC9348-AC90-BB80-4CE2-F5BCEDC362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Conector Reto 233">
                <a:extLst>
                  <a:ext uri="{FF2B5EF4-FFF2-40B4-BE49-F238E27FC236}">
                    <a16:creationId xmlns:a16="http://schemas.microsoft.com/office/drawing/2014/main" id="{8B413ED6-013F-8EAB-6478-4793ECBBA26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Conector Reto 234">
                <a:extLst>
                  <a:ext uri="{FF2B5EF4-FFF2-40B4-BE49-F238E27FC236}">
                    <a16:creationId xmlns:a16="http://schemas.microsoft.com/office/drawing/2014/main" id="{7DA1E0CB-E662-8958-01EC-43E1D55A1CE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Conector Reto 235">
                <a:extLst>
                  <a:ext uri="{FF2B5EF4-FFF2-40B4-BE49-F238E27FC236}">
                    <a16:creationId xmlns:a16="http://schemas.microsoft.com/office/drawing/2014/main" id="{2F2F3DED-8BB6-686B-1D78-4AC0E973BB0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Conector Reto 236">
                <a:extLst>
                  <a:ext uri="{FF2B5EF4-FFF2-40B4-BE49-F238E27FC236}">
                    <a16:creationId xmlns:a16="http://schemas.microsoft.com/office/drawing/2014/main" id="{36901908-B2A1-B476-D36B-8580922EB94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Conector Reto 237">
                <a:extLst>
                  <a:ext uri="{FF2B5EF4-FFF2-40B4-BE49-F238E27FC236}">
                    <a16:creationId xmlns:a16="http://schemas.microsoft.com/office/drawing/2014/main" id="{C98F75EC-B1D9-C319-F9FD-D595F35528B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Conector Reto 238">
                <a:extLst>
                  <a:ext uri="{FF2B5EF4-FFF2-40B4-BE49-F238E27FC236}">
                    <a16:creationId xmlns:a16="http://schemas.microsoft.com/office/drawing/2014/main" id="{341E0803-D2A8-D7FC-FB7E-5A73E7C076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Conector Reto 239">
                <a:extLst>
                  <a:ext uri="{FF2B5EF4-FFF2-40B4-BE49-F238E27FC236}">
                    <a16:creationId xmlns:a16="http://schemas.microsoft.com/office/drawing/2014/main" id="{22495177-A865-E6FD-8881-0DB5D1DC1B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Conector Reto 240">
                <a:extLst>
                  <a:ext uri="{FF2B5EF4-FFF2-40B4-BE49-F238E27FC236}">
                    <a16:creationId xmlns:a16="http://schemas.microsoft.com/office/drawing/2014/main" id="{805E0A39-7447-14AB-EF0C-BF072998A2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Conector Reto 241">
                <a:extLst>
                  <a:ext uri="{FF2B5EF4-FFF2-40B4-BE49-F238E27FC236}">
                    <a16:creationId xmlns:a16="http://schemas.microsoft.com/office/drawing/2014/main" id="{8FED2842-EF02-2F61-BC1D-E7073192131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Conector Reto 242">
                <a:extLst>
                  <a:ext uri="{FF2B5EF4-FFF2-40B4-BE49-F238E27FC236}">
                    <a16:creationId xmlns:a16="http://schemas.microsoft.com/office/drawing/2014/main" id="{38661F0E-687B-E2BD-AA4E-5D63782A29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Conector Reto 243">
                <a:extLst>
                  <a:ext uri="{FF2B5EF4-FFF2-40B4-BE49-F238E27FC236}">
                    <a16:creationId xmlns:a16="http://schemas.microsoft.com/office/drawing/2014/main" id="{BF5BDEBD-AB06-FF0E-B1D3-2C8A371D8B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Conector Reto 244">
                <a:extLst>
                  <a:ext uri="{FF2B5EF4-FFF2-40B4-BE49-F238E27FC236}">
                    <a16:creationId xmlns:a16="http://schemas.microsoft.com/office/drawing/2014/main" id="{86D05589-2DD6-4900-43A7-7D56E2F2FAB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Conector Reto 245">
                <a:extLst>
                  <a:ext uri="{FF2B5EF4-FFF2-40B4-BE49-F238E27FC236}">
                    <a16:creationId xmlns:a16="http://schemas.microsoft.com/office/drawing/2014/main" id="{F8147504-D736-AB9F-E6EF-0A53E664EF9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Conector Reto 246">
                <a:extLst>
                  <a:ext uri="{FF2B5EF4-FFF2-40B4-BE49-F238E27FC236}">
                    <a16:creationId xmlns:a16="http://schemas.microsoft.com/office/drawing/2014/main" id="{DDDA2664-7F71-F0D2-5192-28B95FE173E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Conector Reto 247">
                <a:extLst>
                  <a:ext uri="{FF2B5EF4-FFF2-40B4-BE49-F238E27FC236}">
                    <a16:creationId xmlns:a16="http://schemas.microsoft.com/office/drawing/2014/main" id="{A2162749-589C-60CD-4A22-0FA1EE65825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Conector Reto 248">
                <a:extLst>
                  <a:ext uri="{FF2B5EF4-FFF2-40B4-BE49-F238E27FC236}">
                    <a16:creationId xmlns:a16="http://schemas.microsoft.com/office/drawing/2014/main" id="{DBFC88DD-4E39-7DB1-AEC9-36F9CCDF3B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Conector Reto 249">
                <a:extLst>
                  <a:ext uri="{FF2B5EF4-FFF2-40B4-BE49-F238E27FC236}">
                    <a16:creationId xmlns:a16="http://schemas.microsoft.com/office/drawing/2014/main" id="{7B01E6A9-9384-ECFA-5CA2-1FF0F15411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Conector Reto 250">
                <a:extLst>
                  <a:ext uri="{FF2B5EF4-FFF2-40B4-BE49-F238E27FC236}">
                    <a16:creationId xmlns:a16="http://schemas.microsoft.com/office/drawing/2014/main" id="{01A999DF-3DCC-1E05-F758-97C05DC4BF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Conector Reto 251">
                <a:extLst>
                  <a:ext uri="{FF2B5EF4-FFF2-40B4-BE49-F238E27FC236}">
                    <a16:creationId xmlns:a16="http://schemas.microsoft.com/office/drawing/2014/main" id="{672B1228-E992-FDF4-9B6F-94881F67B1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Conector Reto 252">
                <a:extLst>
                  <a:ext uri="{FF2B5EF4-FFF2-40B4-BE49-F238E27FC236}">
                    <a16:creationId xmlns:a16="http://schemas.microsoft.com/office/drawing/2014/main" id="{2E7EEE2D-29F9-C891-1DCB-93DA920991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Conector Reto 253">
                <a:extLst>
                  <a:ext uri="{FF2B5EF4-FFF2-40B4-BE49-F238E27FC236}">
                    <a16:creationId xmlns:a16="http://schemas.microsoft.com/office/drawing/2014/main" id="{31DD0D91-4EF2-F92D-D0E1-39388AB9AA4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Conector Reto 254">
                <a:extLst>
                  <a:ext uri="{FF2B5EF4-FFF2-40B4-BE49-F238E27FC236}">
                    <a16:creationId xmlns:a16="http://schemas.microsoft.com/office/drawing/2014/main" id="{31D2A069-B986-E530-C483-1A0D5227F5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Conector Reto 255">
                <a:extLst>
                  <a:ext uri="{FF2B5EF4-FFF2-40B4-BE49-F238E27FC236}">
                    <a16:creationId xmlns:a16="http://schemas.microsoft.com/office/drawing/2014/main" id="{45AF79FD-F872-2190-A8A4-7CC590EB2B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" name="Conector Reto 256">
                <a:extLst>
                  <a:ext uri="{FF2B5EF4-FFF2-40B4-BE49-F238E27FC236}">
                    <a16:creationId xmlns:a16="http://schemas.microsoft.com/office/drawing/2014/main" id="{2DBD1A7F-A484-3A45-686C-4C11EC497E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Conector Reto 257">
                <a:extLst>
                  <a:ext uri="{FF2B5EF4-FFF2-40B4-BE49-F238E27FC236}">
                    <a16:creationId xmlns:a16="http://schemas.microsoft.com/office/drawing/2014/main" id="{8065CADC-75A7-719F-5B84-C040BBBE9E7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Conector Reto 258">
                <a:extLst>
                  <a:ext uri="{FF2B5EF4-FFF2-40B4-BE49-F238E27FC236}">
                    <a16:creationId xmlns:a16="http://schemas.microsoft.com/office/drawing/2014/main" id="{E5E7E540-8011-0DAB-B30A-57CB7E3715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61" name="Grupo 260">
            <a:extLst>
              <a:ext uri="{FF2B5EF4-FFF2-40B4-BE49-F238E27FC236}">
                <a16:creationId xmlns:a16="http://schemas.microsoft.com/office/drawing/2014/main" id="{10587386-B6B6-2A85-83E6-725622C58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5392608">
            <a:off x="7397406" y="-618857"/>
            <a:ext cx="4915057" cy="4271437"/>
            <a:chOff x="5281603" y="104899"/>
            <a:chExt cx="6910397" cy="6005491"/>
          </a:xfrm>
        </p:grpSpPr>
        <p:sp>
          <p:nvSpPr>
            <p:cNvPr id="262" name="Forma Livre 17">
              <a:extLst>
                <a:ext uri="{FF2B5EF4-FFF2-40B4-BE49-F238E27FC236}">
                  <a16:creationId xmlns:a16="http://schemas.microsoft.com/office/drawing/2014/main" id="{90DA39E9-6B66-FD97-971C-79B76EB54C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grpSp>
          <p:nvGrpSpPr>
            <p:cNvPr id="263" name="Grupo 262">
              <a:extLst>
                <a:ext uri="{FF2B5EF4-FFF2-40B4-BE49-F238E27FC236}">
                  <a16:creationId xmlns:a16="http://schemas.microsoft.com/office/drawing/2014/main" id="{B3A4051D-60FB-E96E-30FA-2C17DB41D8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264" name="Conector Reto 263">
                <a:extLst>
                  <a:ext uri="{FF2B5EF4-FFF2-40B4-BE49-F238E27FC236}">
                    <a16:creationId xmlns:a16="http://schemas.microsoft.com/office/drawing/2014/main" id="{CE77406F-E429-19A9-11DF-17CF2A158D5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Conector Reto 264">
                <a:extLst>
                  <a:ext uri="{FF2B5EF4-FFF2-40B4-BE49-F238E27FC236}">
                    <a16:creationId xmlns:a16="http://schemas.microsoft.com/office/drawing/2014/main" id="{F33E3723-9C61-D2EB-9737-935D360764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6" name="Conector Reto 265">
                <a:extLst>
                  <a:ext uri="{FF2B5EF4-FFF2-40B4-BE49-F238E27FC236}">
                    <a16:creationId xmlns:a16="http://schemas.microsoft.com/office/drawing/2014/main" id="{3FD6B723-5BC2-A64F-868F-049BFA2000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" name="Conector Reto 266">
                <a:extLst>
                  <a:ext uri="{FF2B5EF4-FFF2-40B4-BE49-F238E27FC236}">
                    <a16:creationId xmlns:a16="http://schemas.microsoft.com/office/drawing/2014/main" id="{1BAE217B-5666-A238-DEF3-16D12F2627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Conector Reto 267">
                <a:extLst>
                  <a:ext uri="{FF2B5EF4-FFF2-40B4-BE49-F238E27FC236}">
                    <a16:creationId xmlns:a16="http://schemas.microsoft.com/office/drawing/2014/main" id="{14CEFDC0-5DB4-7AFC-D4D1-BBB9AB624F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Conector Reto 268">
                <a:extLst>
                  <a:ext uri="{FF2B5EF4-FFF2-40B4-BE49-F238E27FC236}">
                    <a16:creationId xmlns:a16="http://schemas.microsoft.com/office/drawing/2014/main" id="{09A0F773-7630-B47C-98E1-B488323B3C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Conector Reto 269">
                <a:extLst>
                  <a:ext uri="{FF2B5EF4-FFF2-40B4-BE49-F238E27FC236}">
                    <a16:creationId xmlns:a16="http://schemas.microsoft.com/office/drawing/2014/main" id="{98B80DB6-BD83-C845-20B7-2C26DA0F47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Conector Reto 270">
                <a:extLst>
                  <a:ext uri="{FF2B5EF4-FFF2-40B4-BE49-F238E27FC236}">
                    <a16:creationId xmlns:a16="http://schemas.microsoft.com/office/drawing/2014/main" id="{8A3E9F28-1C03-62DC-309C-0125004FDBD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Conector Reto 271">
                <a:extLst>
                  <a:ext uri="{FF2B5EF4-FFF2-40B4-BE49-F238E27FC236}">
                    <a16:creationId xmlns:a16="http://schemas.microsoft.com/office/drawing/2014/main" id="{739DEF1D-A139-ADCF-601E-2E9574B598A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Conector Reto 272">
                <a:extLst>
                  <a:ext uri="{FF2B5EF4-FFF2-40B4-BE49-F238E27FC236}">
                    <a16:creationId xmlns:a16="http://schemas.microsoft.com/office/drawing/2014/main" id="{99AAF2B8-401E-B54D-4FBD-6AEB0D0A76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Conector Reto 273">
                <a:extLst>
                  <a:ext uri="{FF2B5EF4-FFF2-40B4-BE49-F238E27FC236}">
                    <a16:creationId xmlns:a16="http://schemas.microsoft.com/office/drawing/2014/main" id="{DC067821-D215-C1DF-9D69-A7F851CCD6C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Conector Reto 274">
                <a:extLst>
                  <a:ext uri="{FF2B5EF4-FFF2-40B4-BE49-F238E27FC236}">
                    <a16:creationId xmlns:a16="http://schemas.microsoft.com/office/drawing/2014/main" id="{4BCD9DC1-0456-B0CA-060E-DB98836D369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" name="Conector Reto 275">
                <a:extLst>
                  <a:ext uri="{FF2B5EF4-FFF2-40B4-BE49-F238E27FC236}">
                    <a16:creationId xmlns:a16="http://schemas.microsoft.com/office/drawing/2014/main" id="{FC21BC5A-AF3D-4FC5-956C-22B878C3EA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Conector Reto 276">
                <a:extLst>
                  <a:ext uri="{FF2B5EF4-FFF2-40B4-BE49-F238E27FC236}">
                    <a16:creationId xmlns:a16="http://schemas.microsoft.com/office/drawing/2014/main" id="{D1EEA473-3AB5-09F2-1ABF-6E00EAF609F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Conector Reto 277">
                <a:extLst>
                  <a:ext uri="{FF2B5EF4-FFF2-40B4-BE49-F238E27FC236}">
                    <a16:creationId xmlns:a16="http://schemas.microsoft.com/office/drawing/2014/main" id="{58C71866-E002-8940-E3BA-BCAD3E8C60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Conector Reto 278">
                <a:extLst>
                  <a:ext uri="{FF2B5EF4-FFF2-40B4-BE49-F238E27FC236}">
                    <a16:creationId xmlns:a16="http://schemas.microsoft.com/office/drawing/2014/main" id="{63B51EFB-4BC7-B231-BFF9-00CC4484A8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Conector Reto 279">
                <a:extLst>
                  <a:ext uri="{FF2B5EF4-FFF2-40B4-BE49-F238E27FC236}">
                    <a16:creationId xmlns:a16="http://schemas.microsoft.com/office/drawing/2014/main" id="{A351B1DA-BFFE-A2D9-C033-3C25E461FF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Conector Reto 280">
                <a:extLst>
                  <a:ext uri="{FF2B5EF4-FFF2-40B4-BE49-F238E27FC236}">
                    <a16:creationId xmlns:a16="http://schemas.microsoft.com/office/drawing/2014/main" id="{98207C28-2D4D-C618-1A90-031AB8FCD6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Conector Reto 281">
                <a:extLst>
                  <a:ext uri="{FF2B5EF4-FFF2-40B4-BE49-F238E27FC236}">
                    <a16:creationId xmlns:a16="http://schemas.microsoft.com/office/drawing/2014/main" id="{A33B9D3F-C642-2817-E9B2-F314B7AD8C1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3" name="Conector Reto 282">
                <a:extLst>
                  <a:ext uri="{FF2B5EF4-FFF2-40B4-BE49-F238E27FC236}">
                    <a16:creationId xmlns:a16="http://schemas.microsoft.com/office/drawing/2014/main" id="{CCB6CE34-58F0-363D-1E50-F5E1EA269D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Conector Reto 283">
                <a:extLst>
                  <a:ext uri="{FF2B5EF4-FFF2-40B4-BE49-F238E27FC236}">
                    <a16:creationId xmlns:a16="http://schemas.microsoft.com/office/drawing/2014/main" id="{8D8A5A49-4A29-C612-DB1B-EFC6F1E640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Conector Reto 284">
                <a:extLst>
                  <a:ext uri="{FF2B5EF4-FFF2-40B4-BE49-F238E27FC236}">
                    <a16:creationId xmlns:a16="http://schemas.microsoft.com/office/drawing/2014/main" id="{0F49A596-BAE6-754A-E639-1CD9D8B3CC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Conector Reto 285">
                <a:extLst>
                  <a:ext uri="{FF2B5EF4-FFF2-40B4-BE49-F238E27FC236}">
                    <a16:creationId xmlns:a16="http://schemas.microsoft.com/office/drawing/2014/main" id="{E5969EDF-0AA4-1B16-9761-79EF5F0AE5A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Conector Reto 286">
                <a:extLst>
                  <a:ext uri="{FF2B5EF4-FFF2-40B4-BE49-F238E27FC236}">
                    <a16:creationId xmlns:a16="http://schemas.microsoft.com/office/drawing/2014/main" id="{4BB9E928-4F7E-C213-8AFD-575AEA23DF9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Conector Reto 287">
                <a:extLst>
                  <a:ext uri="{FF2B5EF4-FFF2-40B4-BE49-F238E27FC236}">
                    <a16:creationId xmlns:a16="http://schemas.microsoft.com/office/drawing/2014/main" id="{8AA97B9F-61B6-34E4-EF41-07C620009B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Conector Reto 288">
                <a:extLst>
                  <a:ext uri="{FF2B5EF4-FFF2-40B4-BE49-F238E27FC236}">
                    <a16:creationId xmlns:a16="http://schemas.microsoft.com/office/drawing/2014/main" id="{645A1AB9-884D-A10C-B230-E723BED8C35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0" name="Conector Reto 289">
                <a:extLst>
                  <a:ext uri="{FF2B5EF4-FFF2-40B4-BE49-F238E27FC236}">
                    <a16:creationId xmlns:a16="http://schemas.microsoft.com/office/drawing/2014/main" id="{12CC33B4-E2BD-0A22-C246-68285DCAC6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Conector Reto 290">
                <a:extLst>
                  <a:ext uri="{FF2B5EF4-FFF2-40B4-BE49-F238E27FC236}">
                    <a16:creationId xmlns:a16="http://schemas.microsoft.com/office/drawing/2014/main" id="{CEBEF509-F5E2-13EE-2199-E95521CF75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Conector Reto 291">
                <a:extLst>
                  <a:ext uri="{FF2B5EF4-FFF2-40B4-BE49-F238E27FC236}">
                    <a16:creationId xmlns:a16="http://schemas.microsoft.com/office/drawing/2014/main" id="{95560F2B-A44E-9A91-D696-D936434D23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Conector Reto 292">
                <a:extLst>
                  <a:ext uri="{FF2B5EF4-FFF2-40B4-BE49-F238E27FC236}">
                    <a16:creationId xmlns:a16="http://schemas.microsoft.com/office/drawing/2014/main" id="{D74440FD-818F-0A3B-AA15-F4CC4C0BA3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Conector Reto 293">
                <a:extLst>
                  <a:ext uri="{FF2B5EF4-FFF2-40B4-BE49-F238E27FC236}">
                    <a16:creationId xmlns:a16="http://schemas.microsoft.com/office/drawing/2014/main" id="{5485F4BF-142B-DF4F-C2A2-D5B05DF3B1A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Conector Reto 294">
                <a:extLst>
                  <a:ext uri="{FF2B5EF4-FFF2-40B4-BE49-F238E27FC236}">
                    <a16:creationId xmlns:a16="http://schemas.microsoft.com/office/drawing/2014/main" id="{C64C8846-4033-3B24-B0F1-C02E25FE0B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Conector Reto 295">
                <a:extLst>
                  <a:ext uri="{FF2B5EF4-FFF2-40B4-BE49-F238E27FC236}">
                    <a16:creationId xmlns:a16="http://schemas.microsoft.com/office/drawing/2014/main" id="{E1277333-04CB-21FB-5B32-54531D0778E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" name="Conector Reto 296">
                <a:extLst>
                  <a:ext uri="{FF2B5EF4-FFF2-40B4-BE49-F238E27FC236}">
                    <a16:creationId xmlns:a16="http://schemas.microsoft.com/office/drawing/2014/main" id="{DF007A71-908A-1EE0-CA1E-CD47616DB2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Conector Reto 297">
                <a:extLst>
                  <a:ext uri="{FF2B5EF4-FFF2-40B4-BE49-F238E27FC236}">
                    <a16:creationId xmlns:a16="http://schemas.microsoft.com/office/drawing/2014/main" id="{E191163D-55AF-3CDD-87D0-0F3AFF4926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Conector Reto 298">
                <a:extLst>
                  <a:ext uri="{FF2B5EF4-FFF2-40B4-BE49-F238E27FC236}">
                    <a16:creationId xmlns:a16="http://schemas.microsoft.com/office/drawing/2014/main" id="{0A1C3FC6-F0FC-BD68-AEAD-EAF9640E96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Conector Reto 299">
                <a:extLst>
                  <a:ext uri="{FF2B5EF4-FFF2-40B4-BE49-F238E27FC236}">
                    <a16:creationId xmlns:a16="http://schemas.microsoft.com/office/drawing/2014/main" id="{0E813567-0CC6-F0B1-4EFC-B532D8C1133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Conector Reto 300">
                <a:extLst>
                  <a:ext uri="{FF2B5EF4-FFF2-40B4-BE49-F238E27FC236}">
                    <a16:creationId xmlns:a16="http://schemas.microsoft.com/office/drawing/2014/main" id="{40FC96EB-F882-D437-4BD4-B3B66642DA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2" name="Conector Reto 301">
                <a:extLst>
                  <a:ext uri="{FF2B5EF4-FFF2-40B4-BE49-F238E27FC236}">
                    <a16:creationId xmlns:a16="http://schemas.microsoft.com/office/drawing/2014/main" id="{DFDD4C01-A554-2F81-0161-8F6AF891C1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3" name="Conector Reto 302">
                <a:extLst>
                  <a:ext uri="{FF2B5EF4-FFF2-40B4-BE49-F238E27FC236}">
                    <a16:creationId xmlns:a16="http://schemas.microsoft.com/office/drawing/2014/main" id="{C25DFD41-7B48-E761-8607-0B7BADF7478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4" name="Conector Reto 303">
                <a:extLst>
                  <a:ext uri="{FF2B5EF4-FFF2-40B4-BE49-F238E27FC236}">
                    <a16:creationId xmlns:a16="http://schemas.microsoft.com/office/drawing/2014/main" id="{BF7EE282-BAD3-E01C-40D7-9772CA019B7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5" name="Conector Reto 304">
                <a:extLst>
                  <a:ext uri="{FF2B5EF4-FFF2-40B4-BE49-F238E27FC236}">
                    <a16:creationId xmlns:a16="http://schemas.microsoft.com/office/drawing/2014/main" id="{BE6B7816-5214-74CD-4E5C-5CD755B337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6" name="Conector Reto 305">
                <a:extLst>
                  <a:ext uri="{FF2B5EF4-FFF2-40B4-BE49-F238E27FC236}">
                    <a16:creationId xmlns:a16="http://schemas.microsoft.com/office/drawing/2014/main" id="{86556EED-CDD5-CD90-7069-3AC375E463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" name="Conector Reto 306">
                <a:extLst>
                  <a:ext uri="{FF2B5EF4-FFF2-40B4-BE49-F238E27FC236}">
                    <a16:creationId xmlns:a16="http://schemas.microsoft.com/office/drawing/2014/main" id="{D3F5EB46-6C59-D340-0457-38995900DC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" name="Conector Reto 307">
                <a:extLst>
                  <a:ext uri="{FF2B5EF4-FFF2-40B4-BE49-F238E27FC236}">
                    <a16:creationId xmlns:a16="http://schemas.microsoft.com/office/drawing/2014/main" id="{5A8A16BC-C0C8-8727-841B-8A3AFDD35A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Conector Reto 308">
                <a:extLst>
                  <a:ext uri="{FF2B5EF4-FFF2-40B4-BE49-F238E27FC236}">
                    <a16:creationId xmlns:a16="http://schemas.microsoft.com/office/drawing/2014/main" id="{6080C752-0418-9CB0-0500-9F5DCC34B3E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" name="Conector Reto 309">
                <a:extLst>
                  <a:ext uri="{FF2B5EF4-FFF2-40B4-BE49-F238E27FC236}">
                    <a16:creationId xmlns:a16="http://schemas.microsoft.com/office/drawing/2014/main" id="{8E4D2592-C1E9-C8C0-1C3C-B20AF2EDAC0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" name="Conector Reto 310">
                <a:extLst>
                  <a:ext uri="{FF2B5EF4-FFF2-40B4-BE49-F238E27FC236}">
                    <a16:creationId xmlns:a16="http://schemas.microsoft.com/office/drawing/2014/main" id="{C0FB1EB1-C564-FF25-D7DC-735FCE09E6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Conector Reto 311">
                <a:extLst>
                  <a:ext uri="{FF2B5EF4-FFF2-40B4-BE49-F238E27FC236}">
                    <a16:creationId xmlns:a16="http://schemas.microsoft.com/office/drawing/2014/main" id="{635E245A-9621-A844-FB45-EB147A36C7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Conector Reto 312">
                <a:extLst>
                  <a:ext uri="{FF2B5EF4-FFF2-40B4-BE49-F238E27FC236}">
                    <a16:creationId xmlns:a16="http://schemas.microsoft.com/office/drawing/2014/main" id="{DA24DC2D-3EF8-AE08-5B16-DEA910D796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" name="Conector Reto 313">
                <a:extLst>
                  <a:ext uri="{FF2B5EF4-FFF2-40B4-BE49-F238E27FC236}">
                    <a16:creationId xmlns:a16="http://schemas.microsoft.com/office/drawing/2014/main" id="{E97C7C1A-A49C-29D3-6AC0-338055A068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" name="Conector Reto 314">
                <a:extLst>
                  <a:ext uri="{FF2B5EF4-FFF2-40B4-BE49-F238E27FC236}">
                    <a16:creationId xmlns:a16="http://schemas.microsoft.com/office/drawing/2014/main" id="{4C09E3AE-F086-C457-C5E9-1CDC848E182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" name="Conector Reto 315">
                <a:extLst>
                  <a:ext uri="{FF2B5EF4-FFF2-40B4-BE49-F238E27FC236}">
                    <a16:creationId xmlns:a16="http://schemas.microsoft.com/office/drawing/2014/main" id="{92BEF952-F817-D8D5-BAA2-002569B082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" name="Conector Reto 316">
                <a:extLst>
                  <a:ext uri="{FF2B5EF4-FFF2-40B4-BE49-F238E27FC236}">
                    <a16:creationId xmlns:a16="http://schemas.microsoft.com/office/drawing/2014/main" id="{202B0AB5-B324-1B7A-94E0-076E7307F9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" name="Conector Reto 317">
                <a:extLst>
                  <a:ext uri="{FF2B5EF4-FFF2-40B4-BE49-F238E27FC236}">
                    <a16:creationId xmlns:a16="http://schemas.microsoft.com/office/drawing/2014/main" id="{EB36DC48-A252-B54F-B961-F3B5FD55C8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" name="Conector Reto 318">
                <a:extLst>
                  <a:ext uri="{FF2B5EF4-FFF2-40B4-BE49-F238E27FC236}">
                    <a16:creationId xmlns:a16="http://schemas.microsoft.com/office/drawing/2014/main" id="{DFB6EAA7-F727-6B3A-D052-7A8E86D2FD1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" name="Conector Reto 319">
                <a:extLst>
                  <a:ext uri="{FF2B5EF4-FFF2-40B4-BE49-F238E27FC236}">
                    <a16:creationId xmlns:a16="http://schemas.microsoft.com/office/drawing/2014/main" id="{F1812606-0CEB-C14D-103E-8B23C12622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" name="Conector Reto 320">
                <a:extLst>
                  <a:ext uri="{FF2B5EF4-FFF2-40B4-BE49-F238E27FC236}">
                    <a16:creationId xmlns:a16="http://schemas.microsoft.com/office/drawing/2014/main" id="{26599997-B1D1-6BA7-1792-6B7A4D4B507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Conector Reto 321">
                <a:extLst>
                  <a:ext uri="{FF2B5EF4-FFF2-40B4-BE49-F238E27FC236}">
                    <a16:creationId xmlns:a16="http://schemas.microsoft.com/office/drawing/2014/main" id="{1B8F265E-417C-EF8D-A9B5-A2F31263F7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" name="Conector Reto 322">
                <a:extLst>
                  <a:ext uri="{FF2B5EF4-FFF2-40B4-BE49-F238E27FC236}">
                    <a16:creationId xmlns:a16="http://schemas.microsoft.com/office/drawing/2014/main" id="{09D1F1B1-DC6F-97C6-17E2-B85B8AB8BC8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" name="Conector Reto 323">
                <a:extLst>
                  <a:ext uri="{FF2B5EF4-FFF2-40B4-BE49-F238E27FC236}">
                    <a16:creationId xmlns:a16="http://schemas.microsoft.com/office/drawing/2014/main" id="{EA916221-005B-B42C-FEF4-CE448F36E06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" name="Conector Reto 324">
                <a:extLst>
                  <a:ext uri="{FF2B5EF4-FFF2-40B4-BE49-F238E27FC236}">
                    <a16:creationId xmlns:a16="http://schemas.microsoft.com/office/drawing/2014/main" id="{35B44065-7960-FB23-18CC-6ECA94FB55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" name="Conector Reto 325">
                <a:extLst>
                  <a:ext uri="{FF2B5EF4-FFF2-40B4-BE49-F238E27FC236}">
                    <a16:creationId xmlns:a16="http://schemas.microsoft.com/office/drawing/2014/main" id="{DF51292F-15B3-2710-FE12-BD7CDDF1AE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" name="Conector Reto 326">
                <a:extLst>
                  <a:ext uri="{FF2B5EF4-FFF2-40B4-BE49-F238E27FC236}">
                    <a16:creationId xmlns:a16="http://schemas.microsoft.com/office/drawing/2014/main" id="{0B365863-92C4-64A7-90E3-DED6E6B52B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" name="Conector Reto 327">
                <a:extLst>
                  <a:ext uri="{FF2B5EF4-FFF2-40B4-BE49-F238E27FC236}">
                    <a16:creationId xmlns:a16="http://schemas.microsoft.com/office/drawing/2014/main" id="{EAE924C3-AAC0-B005-C1ED-03455FBF99E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Conector Reto 328">
                <a:extLst>
                  <a:ext uri="{FF2B5EF4-FFF2-40B4-BE49-F238E27FC236}">
                    <a16:creationId xmlns:a16="http://schemas.microsoft.com/office/drawing/2014/main" id="{87558816-BFD7-AF84-BE2C-2144158DB72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" name="Conector Reto 329">
                <a:extLst>
                  <a:ext uri="{FF2B5EF4-FFF2-40B4-BE49-F238E27FC236}">
                    <a16:creationId xmlns:a16="http://schemas.microsoft.com/office/drawing/2014/main" id="{2C5A5A37-7EA0-A4FE-9AA6-BBC0FC27B3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" name="Conector Reto 330">
                <a:extLst>
                  <a:ext uri="{FF2B5EF4-FFF2-40B4-BE49-F238E27FC236}">
                    <a16:creationId xmlns:a16="http://schemas.microsoft.com/office/drawing/2014/main" id="{26963747-A174-5155-6507-EA79A78C46E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" name="Conector Reto 331">
                <a:extLst>
                  <a:ext uri="{FF2B5EF4-FFF2-40B4-BE49-F238E27FC236}">
                    <a16:creationId xmlns:a16="http://schemas.microsoft.com/office/drawing/2014/main" id="{636776FB-9FC0-CFD7-D790-E17E2551DD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" name="Conector Reto 332">
                <a:extLst>
                  <a:ext uri="{FF2B5EF4-FFF2-40B4-BE49-F238E27FC236}">
                    <a16:creationId xmlns:a16="http://schemas.microsoft.com/office/drawing/2014/main" id="{9F09B089-8B4B-F788-F8F5-FEFB58B5E59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4" name="Conector Reto 333">
                <a:extLst>
                  <a:ext uri="{FF2B5EF4-FFF2-40B4-BE49-F238E27FC236}">
                    <a16:creationId xmlns:a16="http://schemas.microsoft.com/office/drawing/2014/main" id="{2A9F75EF-DCCC-B17B-7490-B498DBFC1C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5" name="Conector Reto 334">
                <a:extLst>
                  <a:ext uri="{FF2B5EF4-FFF2-40B4-BE49-F238E27FC236}">
                    <a16:creationId xmlns:a16="http://schemas.microsoft.com/office/drawing/2014/main" id="{47FB2F16-11BC-4AA2-B52B-EE4E343001F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6" name="Conector Reto 335">
                <a:extLst>
                  <a:ext uri="{FF2B5EF4-FFF2-40B4-BE49-F238E27FC236}">
                    <a16:creationId xmlns:a16="http://schemas.microsoft.com/office/drawing/2014/main" id="{AAFAC892-8EBE-79DD-F3E2-B6D30D5F95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7" name="Conector Reto 336">
                <a:extLst>
                  <a:ext uri="{FF2B5EF4-FFF2-40B4-BE49-F238E27FC236}">
                    <a16:creationId xmlns:a16="http://schemas.microsoft.com/office/drawing/2014/main" id="{066418CD-576F-F2BF-D8CD-1E8E827DC7A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" name="Conector Reto 337">
                <a:extLst>
                  <a:ext uri="{FF2B5EF4-FFF2-40B4-BE49-F238E27FC236}">
                    <a16:creationId xmlns:a16="http://schemas.microsoft.com/office/drawing/2014/main" id="{48C9AD69-C537-F436-6E6F-2C2497291E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9" name="Conector Reto 338">
                <a:extLst>
                  <a:ext uri="{FF2B5EF4-FFF2-40B4-BE49-F238E27FC236}">
                    <a16:creationId xmlns:a16="http://schemas.microsoft.com/office/drawing/2014/main" id="{CECB4696-C99C-BEED-624C-6040977D62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0" name="Conector Reto 339">
                <a:extLst>
                  <a:ext uri="{FF2B5EF4-FFF2-40B4-BE49-F238E27FC236}">
                    <a16:creationId xmlns:a16="http://schemas.microsoft.com/office/drawing/2014/main" id="{B6DD87D7-B8C2-64D1-6C06-1AA87188FD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1" name="Conector Reto 340">
                <a:extLst>
                  <a:ext uri="{FF2B5EF4-FFF2-40B4-BE49-F238E27FC236}">
                    <a16:creationId xmlns:a16="http://schemas.microsoft.com/office/drawing/2014/main" id="{42A351E1-BF83-5003-258B-E1E236BE1D2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7" name="Imagem 6" descr="imagem abstrata de pontos de luz">
            <a:extLst>
              <a:ext uri="{FF2B5EF4-FFF2-40B4-BE49-F238E27FC236}">
                <a16:creationId xmlns:a16="http://schemas.microsoft.com/office/drawing/2014/main" id="{E60650C0-B32D-BC62-024F-EAE03C57AF3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268" r="4773" b="-1"/>
          <a:stretch/>
        </p:blipFill>
        <p:spPr>
          <a:xfrm>
            <a:off x="8055588" y="-3863"/>
            <a:ext cx="4132754" cy="3445946"/>
          </a:xfrm>
          <a:custGeom>
            <a:avLst/>
            <a:gdLst>
              <a:gd name="connsiteX0" fmla="*/ 303228 w 4638368"/>
              <a:gd name="connsiteY0" fmla="*/ 0 h 3867534"/>
              <a:gd name="connsiteX1" fmla="*/ 4638368 w 4638368"/>
              <a:gd name="connsiteY1" fmla="*/ 0 h 3867534"/>
              <a:gd name="connsiteX2" fmla="*/ 4638368 w 4638368"/>
              <a:gd name="connsiteY2" fmla="*/ 2952747 h 3867534"/>
              <a:gd name="connsiteX3" fmla="*/ 4585825 w 4638368"/>
              <a:gd name="connsiteY3" fmla="*/ 3013864 h 3867534"/>
              <a:gd name="connsiteX4" fmla="*/ 2641346 w 4638368"/>
              <a:gd name="connsiteY4" fmla="*/ 3867534 h 3867534"/>
              <a:gd name="connsiteX5" fmla="*/ 0 w 4638368"/>
              <a:gd name="connsiteY5" fmla="*/ 1226188 h 3867534"/>
              <a:gd name="connsiteX6" fmla="*/ 260466 w 4638368"/>
              <a:gd name="connsiteY6" fmla="*/ 81056 h 3867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38368" h="3867534">
                <a:moveTo>
                  <a:pt x="303228" y="0"/>
                </a:moveTo>
                <a:lnTo>
                  <a:pt x="4638368" y="0"/>
                </a:lnTo>
                <a:lnTo>
                  <a:pt x="4638368" y="2952747"/>
                </a:lnTo>
                <a:lnTo>
                  <a:pt x="4585825" y="3013864"/>
                </a:lnTo>
                <a:cubicBezTo>
                  <a:pt x="4103088" y="3538671"/>
                  <a:pt x="3410622" y="3867534"/>
                  <a:pt x="2641346" y="3867534"/>
                </a:cubicBezTo>
                <a:cubicBezTo>
                  <a:pt x="1182571" y="3867534"/>
                  <a:pt x="0" y="2684963"/>
                  <a:pt x="0" y="1226188"/>
                </a:cubicBezTo>
                <a:cubicBezTo>
                  <a:pt x="0" y="815907"/>
                  <a:pt x="93544" y="427475"/>
                  <a:pt x="260466" y="81056"/>
                </a:cubicBezTo>
                <a:close/>
              </a:path>
            </a:pathLst>
          </a:custGeom>
        </p:spPr>
      </p:pic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E9B3E001-034E-49D1-CD8E-A271E86FDC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697986" y="1504379"/>
            <a:ext cx="6933921" cy="5256690"/>
          </a:xfrm>
        </p:spPr>
      </p:pic>
    </p:spTree>
    <p:extLst>
      <p:ext uri="{BB962C8B-B14F-4D97-AF65-F5344CB8AC3E}">
        <p14:creationId xmlns:p14="http://schemas.microsoft.com/office/powerpoint/2010/main" val="5857839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8BF0783-5FAA-5CDD-B723-32A3F486EE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D132D3-5894-2B75-29BD-21A4AE07FF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6143423" cy="1456267"/>
          </a:xfrm>
        </p:spPr>
        <p:txBody>
          <a:bodyPr rtlCol="0">
            <a:normAutofit/>
          </a:bodyPr>
          <a:lstStyle/>
          <a:p>
            <a:r>
              <a:rPr lang="pt-BR" sz="3600" b="1" dirty="0"/>
              <a:t>Tutorial de utilização do </a:t>
            </a:r>
            <a:r>
              <a:rPr lang="pt-BR" sz="3600" b="1" dirty="0" err="1"/>
              <a:t>python</a:t>
            </a:r>
            <a:r>
              <a:rPr lang="pt-BR" sz="3600" b="1" dirty="0"/>
              <a:t> </a:t>
            </a:r>
          </a:p>
        </p:txBody>
      </p:sp>
      <p:pic>
        <p:nvPicPr>
          <p:cNvPr id="4" name="Imagem 3" descr="satélite no céu noturno">
            <a:extLst>
              <a:ext uri="{FF2B5EF4-FFF2-40B4-BE49-F238E27FC236}">
                <a16:creationId xmlns:a16="http://schemas.microsoft.com/office/drawing/2014/main" id="{0AA0010C-BC0B-DE53-DD6F-606AE341547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611" r="16027" b="1"/>
          <a:stretch/>
        </p:blipFill>
        <p:spPr>
          <a:xfrm>
            <a:off x="8888133" y="4144246"/>
            <a:ext cx="3302966" cy="2717299"/>
          </a:xfrm>
          <a:custGeom>
            <a:avLst/>
            <a:gdLst>
              <a:gd name="connsiteX0" fmla="*/ 1663658 w 3039855"/>
              <a:gd name="connsiteY0" fmla="*/ 0 h 2500842"/>
              <a:gd name="connsiteX1" fmla="*/ 2947417 w 3039855"/>
              <a:gd name="connsiteY1" fmla="*/ 605417 h 2500842"/>
              <a:gd name="connsiteX2" fmla="*/ 3039855 w 3039855"/>
              <a:gd name="connsiteY2" fmla="*/ 729032 h 2500842"/>
              <a:gd name="connsiteX3" fmla="*/ 3039855 w 3039855"/>
              <a:gd name="connsiteY3" fmla="*/ 2500842 h 2500842"/>
              <a:gd name="connsiteX4" fmla="*/ 226952 w 3039855"/>
              <a:gd name="connsiteY4" fmla="*/ 2500842 h 2500842"/>
              <a:gd name="connsiteX5" fmla="*/ 155401 w 3039855"/>
              <a:gd name="connsiteY5" fmla="*/ 2366679 h 2500842"/>
              <a:gd name="connsiteX6" fmla="*/ 0 w 3039855"/>
              <a:gd name="connsiteY6" fmla="*/ 1663658 h 2500842"/>
              <a:gd name="connsiteX7" fmla="*/ 1663658 w 3039855"/>
              <a:gd name="connsiteY7" fmla="*/ 0 h 2500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39855" h="2500842">
                <a:moveTo>
                  <a:pt x="1663658" y="0"/>
                </a:moveTo>
                <a:cubicBezTo>
                  <a:pt x="2180490" y="0"/>
                  <a:pt x="2642278" y="235674"/>
                  <a:pt x="2947417" y="605417"/>
                </a:cubicBezTo>
                <a:lnTo>
                  <a:pt x="3039855" y="729032"/>
                </a:lnTo>
                <a:lnTo>
                  <a:pt x="3039855" y="2500842"/>
                </a:lnTo>
                <a:lnTo>
                  <a:pt x="226952" y="2500842"/>
                </a:lnTo>
                <a:lnTo>
                  <a:pt x="155401" y="2366679"/>
                </a:lnTo>
                <a:cubicBezTo>
                  <a:pt x="55691" y="2153127"/>
                  <a:pt x="0" y="1914896"/>
                  <a:pt x="0" y="1663658"/>
                </a:cubicBezTo>
                <a:cubicBezTo>
                  <a:pt x="0" y="744845"/>
                  <a:pt x="744845" y="0"/>
                  <a:pt x="1663658" y="0"/>
                </a:cubicBezTo>
                <a:close/>
              </a:path>
            </a:pathLst>
          </a:custGeom>
        </p:spPr>
      </p:pic>
      <p:grpSp>
        <p:nvGrpSpPr>
          <p:cNvPr id="179" name="Grupo 178">
            <a:extLst>
              <a:ext uri="{FF2B5EF4-FFF2-40B4-BE49-F238E27FC236}">
                <a16:creationId xmlns:a16="http://schemas.microsoft.com/office/drawing/2014/main" id="{829E92D7-3F30-3C35-5272-6EDAF21C05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21267604">
            <a:off x="8565602" y="3905595"/>
            <a:ext cx="3639934" cy="3163289"/>
            <a:chOff x="5281603" y="104899"/>
            <a:chExt cx="6910397" cy="6005491"/>
          </a:xfrm>
        </p:grpSpPr>
        <p:sp>
          <p:nvSpPr>
            <p:cNvPr id="180" name="Forma Livre 98">
              <a:extLst>
                <a:ext uri="{FF2B5EF4-FFF2-40B4-BE49-F238E27FC236}">
                  <a16:creationId xmlns:a16="http://schemas.microsoft.com/office/drawing/2014/main" id="{06EE322F-4654-3672-2F30-BC80FA3FAD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grpSp>
          <p:nvGrpSpPr>
            <p:cNvPr id="181" name="Grupo 180">
              <a:extLst>
                <a:ext uri="{FF2B5EF4-FFF2-40B4-BE49-F238E27FC236}">
                  <a16:creationId xmlns:a16="http://schemas.microsoft.com/office/drawing/2014/main" id="{39BDD0FC-744E-9718-D62E-F2106E29F5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182" name="Conector Reto 181">
                <a:extLst>
                  <a:ext uri="{FF2B5EF4-FFF2-40B4-BE49-F238E27FC236}">
                    <a16:creationId xmlns:a16="http://schemas.microsoft.com/office/drawing/2014/main" id="{72CCECD0-3AF6-6822-EFA0-492545B34F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Conector Reto 182">
                <a:extLst>
                  <a:ext uri="{FF2B5EF4-FFF2-40B4-BE49-F238E27FC236}">
                    <a16:creationId xmlns:a16="http://schemas.microsoft.com/office/drawing/2014/main" id="{3008768E-8B60-8E88-F61E-1772F25A3A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Conector Reto 183">
                <a:extLst>
                  <a:ext uri="{FF2B5EF4-FFF2-40B4-BE49-F238E27FC236}">
                    <a16:creationId xmlns:a16="http://schemas.microsoft.com/office/drawing/2014/main" id="{FFFBE6BE-383C-CA57-5D4C-3BCF47C9ABB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Conector Reto 184">
                <a:extLst>
                  <a:ext uri="{FF2B5EF4-FFF2-40B4-BE49-F238E27FC236}">
                    <a16:creationId xmlns:a16="http://schemas.microsoft.com/office/drawing/2014/main" id="{9FDED477-179E-A38C-CAD5-116B6DBFA8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Conector Reto 185">
                <a:extLst>
                  <a:ext uri="{FF2B5EF4-FFF2-40B4-BE49-F238E27FC236}">
                    <a16:creationId xmlns:a16="http://schemas.microsoft.com/office/drawing/2014/main" id="{2D269450-B638-0F54-DF9C-1B05934442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Conector Reto 186">
                <a:extLst>
                  <a:ext uri="{FF2B5EF4-FFF2-40B4-BE49-F238E27FC236}">
                    <a16:creationId xmlns:a16="http://schemas.microsoft.com/office/drawing/2014/main" id="{CE03B6BD-DF6E-1A3D-6123-2273C36964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Conector Reto 187">
                <a:extLst>
                  <a:ext uri="{FF2B5EF4-FFF2-40B4-BE49-F238E27FC236}">
                    <a16:creationId xmlns:a16="http://schemas.microsoft.com/office/drawing/2014/main" id="{3A41730C-AA99-839C-3786-6BCABDA2C09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Conector Reto 188">
                <a:extLst>
                  <a:ext uri="{FF2B5EF4-FFF2-40B4-BE49-F238E27FC236}">
                    <a16:creationId xmlns:a16="http://schemas.microsoft.com/office/drawing/2014/main" id="{19E7BF96-19DB-5497-E707-181480BDB2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Conector Reto 189">
                <a:extLst>
                  <a:ext uri="{FF2B5EF4-FFF2-40B4-BE49-F238E27FC236}">
                    <a16:creationId xmlns:a16="http://schemas.microsoft.com/office/drawing/2014/main" id="{CC61DAEE-8AAF-2780-5BC9-6E6C6FF7769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Conector Reto 190">
                <a:extLst>
                  <a:ext uri="{FF2B5EF4-FFF2-40B4-BE49-F238E27FC236}">
                    <a16:creationId xmlns:a16="http://schemas.microsoft.com/office/drawing/2014/main" id="{F49ABA35-6884-96E8-2173-22F40BA598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Conector Reto 191">
                <a:extLst>
                  <a:ext uri="{FF2B5EF4-FFF2-40B4-BE49-F238E27FC236}">
                    <a16:creationId xmlns:a16="http://schemas.microsoft.com/office/drawing/2014/main" id="{C5EF70B0-24FE-7A84-D3BC-BEA7A1EDE36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Conector Reto 192">
                <a:extLst>
                  <a:ext uri="{FF2B5EF4-FFF2-40B4-BE49-F238E27FC236}">
                    <a16:creationId xmlns:a16="http://schemas.microsoft.com/office/drawing/2014/main" id="{258C9409-E8F9-CDBB-46D2-C3415D4388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Conector Reto 193">
                <a:extLst>
                  <a:ext uri="{FF2B5EF4-FFF2-40B4-BE49-F238E27FC236}">
                    <a16:creationId xmlns:a16="http://schemas.microsoft.com/office/drawing/2014/main" id="{05F85DCF-6A85-009C-C4D2-04702958CD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Conector Reto 194">
                <a:extLst>
                  <a:ext uri="{FF2B5EF4-FFF2-40B4-BE49-F238E27FC236}">
                    <a16:creationId xmlns:a16="http://schemas.microsoft.com/office/drawing/2014/main" id="{A1F20326-72C7-A1C6-BB61-722E19D47E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Conector Reto 195">
                <a:extLst>
                  <a:ext uri="{FF2B5EF4-FFF2-40B4-BE49-F238E27FC236}">
                    <a16:creationId xmlns:a16="http://schemas.microsoft.com/office/drawing/2014/main" id="{1722323B-2262-923D-A99F-2FD23979F84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Conector Reto 196">
                <a:extLst>
                  <a:ext uri="{FF2B5EF4-FFF2-40B4-BE49-F238E27FC236}">
                    <a16:creationId xmlns:a16="http://schemas.microsoft.com/office/drawing/2014/main" id="{74BFB808-580D-8F19-6279-6A5E17F5208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Conector Reto 197">
                <a:extLst>
                  <a:ext uri="{FF2B5EF4-FFF2-40B4-BE49-F238E27FC236}">
                    <a16:creationId xmlns:a16="http://schemas.microsoft.com/office/drawing/2014/main" id="{639120A6-FEB8-3347-4891-F442378967B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Conector Reto 198">
                <a:extLst>
                  <a:ext uri="{FF2B5EF4-FFF2-40B4-BE49-F238E27FC236}">
                    <a16:creationId xmlns:a16="http://schemas.microsoft.com/office/drawing/2014/main" id="{12F2217E-2039-826A-FCA2-292B0F58A9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Conector Reto 199">
                <a:extLst>
                  <a:ext uri="{FF2B5EF4-FFF2-40B4-BE49-F238E27FC236}">
                    <a16:creationId xmlns:a16="http://schemas.microsoft.com/office/drawing/2014/main" id="{D2D918D3-87DA-E90A-F920-D76EAC9BCEA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Conector Reto 200">
                <a:extLst>
                  <a:ext uri="{FF2B5EF4-FFF2-40B4-BE49-F238E27FC236}">
                    <a16:creationId xmlns:a16="http://schemas.microsoft.com/office/drawing/2014/main" id="{C3D98A24-CB65-856F-60A3-32EDCC58E4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Conector Reto 201">
                <a:extLst>
                  <a:ext uri="{FF2B5EF4-FFF2-40B4-BE49-F238E27FC236}">
                    <a16:creationId xmlns:a16="http://schemas.microsoft.com/office/drawing/2014/main" id="{85E3C161-E118-D266-D446-B09CDE67F12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Conector Reto 202">
                <a:extLst>
                  <a:ext uri="{FF2B5EF4-FFF2-40B4-BE49-F238E27FC236}">
                    <a16:creationId xmlns:a16="http://schemas.microsoft.com/office/drawing/2014/main" id="{583F9184-82B2-022F-9829-E65B1CA360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Conector Reto 203">
                <a:extLst>
                  <a:ext uri="{FF2B5EF4-FFF2-40B4-BE49-F238E27FC236}">
                    <a16:creationId xmlns:a16="http://schemas.microsoft.com/office/drawing/2014/main" id="{8F626E7F-43B4-EA3A-588C-F856106CA92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Conector Reto 204">
                <a:extLst>
                  <a:ext uri="{FF2B5EF4-FFF2-40B4-BE49-F238E27FC236}">
                    <a16:creationId xmlns:a16="http://schemas.microsoft.com/office/drawing/2014/main" id="{08ABAF16-165C-C15C-ECC6-62EBDFBB83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Conector Reto 205">
                <a:extLst>
                  <a:ext uri="{FF2B5EF4-FFF2-40B4-BE49-F238E27FC236}">
                    <a16:creationId xmlns:a16="http://schemas.microsoft.com/office/drawing/2014/main" id="{77E267DD-1A6A-6CE2-52A3-4800319039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Conector Reto 206">
                <a:extLst>
                  <a:ext uri="{FF2B5EF4-FFF2-40B4-BE49-F238E27FC236}">
                    <a16:creationId xmlns:a16="http://schemas.microsoft.com/office/drawing/2014/main" id="{E1FBF558-65AE-2F37-88CD-D912944917E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Conector Reto 207">
                <a:extLst>
                  <a:ext uri="{FF2B5EF4-FFF2-40B4-BE49-F238E27FC236}">
                    <a16:creationId xmlns:a16="http://schemas.microsoft.com/office/drawing/2014/main" id="{8F301CE0-68D7-BA90-2E42-01DEA2EEA4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Conector Reto 208">
                <a:extLst>
                  <a:ext uri="{FF2B5EF4-FFF2-40B4-BE49-F238E27FC236}">
                    <a16:creationId xmlns:a16="http://schemas.microsoft.com/office/drawing/2014/main" id="{4B5DB854-8612-2876-A6B4-A674A473F6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Conector Reto 209">
                <a:extLst>
                  <a:ext uri="{FF2B5EF4-FFF2-40B4-BE49-F238E27FC236}">
                    <a16:creationId xmlns:a16="http://schemas.microsoft.com/office/drawing/2014/main" id="{9F1B6FF0-E70C-C8FD-4B14-07AC602B88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Conector Reto 210">
                <a:extLst>
                  <a:ext uri="{FF2B5EF4-FFF2-40B4-BE49-F238E27FC236}">
                    <a16:creationId xmlns:a16="http://schemas.microsoft.com/office/drawing/2014/main" id="{3464794F-A246-28B9-E170-7AEA08B9C8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Conector Reto 211">
                <a:extLst>
                  <a:ext uri="{FF2B5EF4-FFF2-40B4-BE49-F238E27FC236}">
                    <a16:creationId xmlns:a16="http://schemas.microsoft.com/office/drawing/2014/main" id="{95A079CE-91BD-DA29-D11D-DD1712A7DB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Conector Reto 212">
                <a:extLst>
                  <a:ext uri="{FF2B5EF4-FFF2-40B4-BE49-F238E27FC236}">
                    <a16:creationId xmlns:a16="http://schemas.microsoft.com/office/drawing/2014/main" id="{D67B9A24-A05C-ABCD-4395-945C2FA66B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Conector Reto 213">
                <a:extLst>
                  <a:ext uri="{FF2B5EF4-FFF2-40B4-BE49-F238E27FC236}">
                    <a16:creationId xmlns:a16="http://schemas.microsoft.com/office/drawing/2014/main" id="{55A5EF05-FEA0-034D-2B75-D21C3857C5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Conector Reto 214">
                <a:extLst>
                  <a:ext uri="{FF2B5EF4-FFF2-40B4-BE49-F238E27FC236}">
                    <a16:creationId xmlns:a16="http://schemas.microsoft.com/office/drawing/2014/main" id="{DBB93FB7-70A2-9D9B-3294-0FA83CE838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Conector Reto 215">
                <a:extLst>
                  <a:ext uri="{FF2B5EF4-FFF2-40B4-BE49-F238E27FC236}">
                    <a16:creationId xmlns:a16="http://schemas.microsoft.com/office/drawing/2014/main" id="{C910CE9B-1C6C-7F5F-E52E-4746EC46BA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Conector Reto 216">
                <a:extLst>
                  <a:ext uri="{FF2B5EF4-FFF2-40B4-BE49-F238E27FC236}">
                    <a16:creationId xmlns:a16="http://schemas.microsoft.com/office/drawing/2014/main" id="{439E0066-C24A-295C-3DFB-98EC3B007DA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Conector Reto 217">
                <a:extLst>
                  <a:ext uri="{FF2B5EF4-FFF2-40B4-BE49-F238E27FC236}">
                    <a16:creationId xmlns:a16="http://schemas.microsoft.com/office/drawing/2014/main" id="{98D9F834-F4A3-D1B7-5805-4070074EC11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Conector Reto 218">
                <a:extLst>
                  <a:ext uri="{FF2B5EF4-FFF2-40B4-BE49-F238E27FC236}">
                    <a16:creationId xmlns:a16="http://schemas.microsoft.com/office/drawing/2014/main" id="{028F5CE9-5A8B-AFF1-1C50-6C5CCA0582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Conector Reto 219">
                <a:extLst>
                  <a:ext uri="{FF2B5EF4-FFF2-40B4-BE49-F238E27FC236}">
                    <a16:creationId xmlns:a16="http://schemas.microsoft.com/office/drawing/2014/main" id="{8F56A7DD-8B18-9403-E126-9B16F42A9F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Conector Reto 220">
                <a:extLst>
                  <a:ext uri="{FF2B5EF4-FFF2-40B4-BE49-F238E27FC236}">
                    <a16:creationId xmlns:a16="http://schemas.microsoft.com/office/drawing/2014/main" id="{A43B4D65-0560-F558-90D5-C2732D67F9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Conector Reto 221">
                <a:extLst>
                  <a:ext uri="{FF2B5EF4-FFF2-40B4-BE49-F238E27FC236}">
                    <a16:creationId xmlns:a16="http://schemas.microsoft.com/office/drawing/2014/main" id="{4D020DC6-11AD-C91B-AD5F-2E4A74F4ED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Conector Reto 222">
                <a:extLst>
                  <a:ext uri="{FF2B5EF4-FFF2-40B4-BE49-F238E27FC236}">
                    <a16:creationId xmlns:a16="http://schemas.microsoft.com/office/drawing/2014/main" id="{35EE7DFC-C491-7127-6314-9AF76B73AB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Conector Reto 223">
                <a:extLst>
                  <a:ext uri="{FF2B5EF4-FFF2-40B4-BE49-F238E27FC236}">
                    <a16:creationId xmlns:a16="http://schemas.microsoft.com/office/drawing/2014/main" id="{C66D0630-FBB4-5A87-A971-827A99FFABD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Conector Reto 224">
                <a:extLst>
                  <a:ext uri="{FF2B5EF4-FFF2-40B4-BE49-F238E27FC236}">
                    <a16:creationId xmlns:a16="http://schemas.microsoft.com/office/drawing/2014/main" id="{EED2BA73-736E-04E1-6E76-90125C3C4A6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Conector Reto 225">
                <a:extLst>
                  <a:ext uri="{FF2B5EF4-FFF2-40B4-BE49-F238E27FC236}">
                    <a16:creationId xmlns:a16="http://schemas.microsoft.com/office/drawing/2014/main" id="{4A40F521-9282-FDD0-3D99-090471F614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Conector Reto 226">
                <a:extLst>
                  <a:ext uri="{FF2B5EF4-FFF2-40B4-BE49-F238E27FC236}">
                    <a16:creationId xmlns:a16="http://schemas.microsoft.com/office/drawing/2014/main" id="{A928CFA7-1A49-F14F-0FFC-93E6205A4A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Conector Reto 227">
                <a:extLst>
                  <a:ext uri="{FF2B5EF4-FFF2-40B4-BE49-F238E27FC236}">
                    <a16:creationId xmlns:a16="http://schemas.microsoft.com/office/drawing/2014/main" id="{B80ECCC2-9A4E-AE92-4C1C-C2E02C03C5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Conector Reto 228">
                <a:extLst>
                  <a:ext uri="{FF2B5EF4-FFF2-40B4-BE49-F238E27FC236}">
                    <a16:creationId xmlns:a16="http://schemas.microsoft.com/office/drawing/2014/main" id="{71A05709-71A8-9175-A944-BF9E218FC5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Conector Reto 229">
                <a:extLst>
                  <a:ext uri="{FF2B5EF4-FFF2-40B4-BE49-F238E27FC236}">
                    <a16:creationId xmlns:a16="http://schemas.microsoft.com/office/drawing/2014/main" id="{323E0F98-B0C3-B8E7-CF28-637D1C95F6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Conector Reto 230">
                <a:extLst>
                  <a:ext uri="{FF2B5EF4-FFF2-40B4-BE49-F238E27FC236}">
                    <a16:creationId xmlns:a16="http://schemas.microsoft.com/office/drawing/2014/main" id="{B6C900A9-B529-7F50-014D-2905464A52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Conector Reto 231">
                <a:extLst>
                  <a:ext uri="{FF2B5EF4-FFF2-40B4-BE49-F238E27FC236}">
                    <a16:creationId xmlns:a16="http://schemas.microsoft.com/office/drawing/2014/main" id="{BAE0726A-18B9-E97A-0C96-37617E0120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Conector Reto 232">
                <a:extLst>
                  <a:ext uri="{FF2B5EF4-FFF2-40B4-BE49-F238E27FC236}">
                    <a16:creationId xmlns:a16="http://schemas.microsoft.com/office/drawing/2014/main" id="{04B9A1F3-DF37-B197-CFD0-EB1ADD30B3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Conector Reto 233">
                <a:extLst>
                  <a:ext uri="{FF2B5EF4-FFF2-40B4-BE49-F238E27FC236}">
                    <a16:creationId xmlns:a16="http://schemas.microsoft.com/office/drawing/2014/main" id="{BC0205F0-2162-D8F6-EC24-EC8430A326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Conector Reto 234">
                <a:extLst>
                  <a:ext uri="{FF2B5EF4-FFF2-40B4-BE49-F238E27FC236}">
                    <a16:creationId xmlns:a16="http://schemas.microsoft.com/office/drawing/2014/main" id="{0B9E59A5-B3C2-44FC-DF8D-800ED566A48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Conector Reto 235">
                <a:extLst>
                  <a:ext uri="{FF2B5EF4-FFF2-40B4-BE49-F238E27FC236}">
                    <a16:creationId xmlns:a16="http://schemas.microsoft.com/office/drawing/2014/main" id="{8CD4D40D-F803-F1B4-B641-4887DFFD09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Conector Reto 236">
                <a:extLst>
                  <a:ext uri="{FF2B5EF4-FFF2-40B4-BE49-F238E27FC236}">
                    <a16:creationId xmlns:a16="http://schemas.microsoft.com/office/drawing/2014/main" id="{629E2947-4768-70D7-36ED-BE83C85828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Conector Reto 237">
                <a:extLst>
                  <a:ext uri="{FF2B5EF4-FFF2-40B4-BE49-F238E27FC236}">
                    <a16:creationId xmlns:a16="http://schemas.microsoft.com/office/drawing/2014/main" id="{B9475A74-F967-6BCE-A28D-EE02CB2BEFB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Conector Reto 238">
                <a:extLst>
                  <a:ext uri="{FF2B5EF4-FFF2-40B4-BE49-F238E27FC236}">
                    <a16:creationId xmlns:a16="http://schemas.microsoft.com/office/drawing/2014/main" id="{F8D33885-729B-F2D7-A3C0-52E317A9B4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Conector Reto 239">
                <a:extLst>
                  <a:ext uri="{FF2B5EF4-FFF2-40B4-BE49-F238E27FC236}">
                    <a16:creationId xmlns:a16="http://schemas.microsoft.com/office/drawing/2014/main" id="{E439647D-BEA4-4167-0EB0-55E7ED75BF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Conector Reto 240">
                <a:extLst>
                  <a:ext uri="{FF2B5EF4-FFF2-40B4-BE49-F238E27FC236}">
                    <a16:creationId xmlns:a16="http://schemas.microsoft.com/office/drawing/2014/main" id="{06B6FE0B-E493-1D68-2FBE-AD6917A29E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Conector Reto 241">
                <a:extLst>
                  <a:ext uri="{FF2B5EF4-FFF2-40B4-BE49-F238E27FC236}">
                    <a16:creationId xmlns:a16="http://schemas.microsoft.com/office/drawing/2014/main" id="{28CD42D5-64C6-6015-6565-BE87EFE3B05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Conector Reto 242">
                <a:extLst>
                  <a:ext uri="{FF2B5EF4-FFF2-40B4-BE49-F238E27FC236}">
                    <a16:creationId xmlns:a16="http://schemas.microsoft.com/office/drawing/2014/main" id="{7987654F-1DA8-EB5A-00EB-071C65CC9AC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Conector Reto 243">
                <a:extLst>
                  <a:ext uri="{FF2B5EF4-FFF2-40B4-BE49-F238E27FC236}">
                    <a16:creationId xmlns:a16="http://schemas.microsoft.com/office/drawing/2014/main" id="{41F01C30-8707-8FF4-25FB-F70C6FB105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Conector Reto 244">
                <a:extLst>
                  <a:ext uri="{FF2B5EF4-FFF2-40B4-BE49-F238E27FC236}">
                    <a16:creationId xmlns:a16="http://schemas.microsoft.com/office/drawing/2014/main" id="{52879F54-BF8D-0992-98C0-0927B69E08B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Conector Reto 245">
                <a:extLst>
                  <a:ext uri="{FF2B5EF4-FFF2-40B4-BE49-F238E27FC236}">
                    <a16:creationId xmlns:a16="http://schemas.microsoft.com/office/drawing/2014/main" id="{0C24DE79-0197-C0E6-68DA-0A5160C8C39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Conector Reto 246">
                <a:extLst>
                  <a:ext uri="{FF2B5EF4-FFF2-40B4-BE49-F238E27FC236}">
                    <a16:creationId xmlns:a16="http://schemas.microsoft.com/office/drawing/2014/main" id="{899E9DAE-EE95-6EDC-5D4E-A4812486DD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Conector Reto 247">
                <a:extLst>
                  <a:ext uri="{FF2B5EF4-FFF2-40B4-BE49-F238E27FC236}">
                    <a16:creationId xmlns:a16="http://schemas.microsoft.com/office/drawing/2014/main" id="{FF3EEA2A-02FB-231A-2A0D-0E713977C9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Conector Reto 248">
                <a:extLst>
                  <a:ext uri="{FF2B5EF4-FFF2-40B4-BE49-F238E27FC236}">
                    <a16:creationId xmlns:a16="http://schemas.microsoft.com/office/drawing/2014/main" id="{8778F785-DD25-585C-FEC1-DDDD4370240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Conector Reto 249">
                <a:extLst>
                  <a:ext uri="{FF2B5EF4-FFF2-40B4-BE49-F238E27FC236}">
                    <a16:creationId xmlns:a16="http://schemas.microsoft.com/office/drawing/2014/main" id="{58C68643-3DF3-759A-11F8-016604EB54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Conector Reto 250">
                <a:extLst>
                  <a:ext uri="{FF2B5EF4-FFF2-40B4-BE49-F238E27FC236}">
                    <a16:creationId xmlns:a16="http://schemas.microsoft.com/office/drawing/2014/main" id="{F04C865E-631D-3B09-1438-7E50C4E826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Conector Reto 251">
                <a:extLst>
                  <a:ext uri="{FF2B5EF4-FFF2-40B4-BE49-F238E27FC236}">
                    <a16:creationId xmlns:a16="http://schemas.microsoft.com/office/drawing/2014/main" id="{D2A496C4-B87E-AF83-7A74-0833C8D0A14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Conector Reto 252">
                <a:extLst>
                  <a:ext uri="{FF2B5EF4-FFF2-40B4-BE49-F238E27FC236}">
                    <a16:creationId xmlns:a16="http://schemas.microsoft.com/office/drawing/2014/main" id="{2BA6C408-971D-E1D9-DC70-97251C07C6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Conector Reto 253">
                <a:extLst>
                  <a:ext uri="{FF2B5EF4-FFF2-40B4-BE49-F238E27FC236}">
                    <a16:creationId xmlns:a16="http://schemas.microsoft.com/office/drawing/2014/main" id="{5F468A0F-3BF0-2157-3F46-B5FCE6BFC9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Conector Reto 254">
                <a:extLst>
                  <a:ext uri="{FF2B5EF4-FFF2-40B4-BE49-F238E27FC236}">
                    <a16:creationId xmlns:a16="http://schemas.microsoft.com/office/drawing/2014/main" id="{E3597051-4558-5E99-39FE-075E0D5B3A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Conector Reto 255">
                <a:extLst>
                  <a:ext uri="{FF2B5EF4-FFF2-40B4-BE49-F238E27FC236}">
                    <a16:creationId xmlns:a16="http://schemas.microsoft.com/office/drawing/2014/main" id="{E1BA7FFB-25FC-4146-7B0E-3E4D1EDAAE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" name="Conector Reto 256">
                <a:extLst>
                  <a:ext uri="{FF2B5EF4-FFF2-40B4-BE49-F238E27FC236}">
                    <a16:creationId xmlns:a16="http://schemas.microsoft.com/office/drawing/2014/main" id="{FA83BDE9-453F-0226-8CF7-D5DFBC22BA3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Conector Reto 257">
                <a:extLst>
                  <a:ext uri="{FF2B5EF4-FFF2-40B4-BE49-F238E27FC236}">
                    <a16:creationId xmlns:a16="http://schemas.microsoft.com/office/drawing/2014/main" id="{71F419E2-44F8-6924-9DA6-0A8C11F53FD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Conector Reto 258">
                <a:extLst>
                  <a:ext uri="{FF2B5EF4-FFF2-40B4-BE49-F238E27FC236}">
                    <a16:creationId xmlns:a16="http://schemas.microsoft.com/office/drawing/2014/main" id="{80A318A5-4463-CE5D-A63C-087DEFB9EE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61" name="Grupo 260">
            <a:extLst>
              <a:ext uri="{FF2B5EF4-FFF2-40B4-BE49-F238E27FC236}">
                <a16:creationId xmlns:a16="http://schemas.microsoft.com/office/drawing/2014/main" id="{9C08AF89-9919-B9C3-5B3F-CA9B989323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5392608">
            <a:off x="7397406" y="-618857"/>
            <a:ext cx="4915057" cy="4271437"/>
            <a:chOff x="5281603" y="104899"/>
            <a:chExt cx="6910397" cy="6005491"/>
          </a:xfrm>
        </p:grpSpPr>
        <p:sp>
          <p:nvSpPr>
            <p:cNvPr id="262" name="Forma Livre 17">
              <a:extLst>
                <a:ext uri="{FF2B5EF4-FFF2-40B4-BE49-F238E27FC236}">
                  <a16:creationId xmlns:a16="http://schemas.microsoft.com/office/drawing/2014/main" id="{86C7B923-E270-6979-0DF3-109503E118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grpSp>
          <p:nvGrpSpPr>
            <p:cNvPr id="263" name="Grupo 262">
              <a:extLst>
                <a:ext uri="{FF2B5EF4-FFF2-40B4-BE49-F238E27FC236}">
                  <a16:creationId xmlns:a16="http://schemas.microsoft.com/office/drawing/2014/main" id="{EA896F10-B240-501D-ACBA-05CE83D6FA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264" name="Conector Reto 263">
                <a:extLst>
                  <a:ext uri="{FF2B5EF4-FFF2-40B4-BE49-F238E27FC236}">
                    <a16:creationId xmlns:a16="http://schemas.microsoft.com/office/drawing/2014/main" id="{DDABE0D8-06D3-5003-125F-7CF36FCFD6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Conector Reto 264">
                <a:extLst>
                  <a:ext uri="{FF2B5EF4-FFF2-40B4-BE49-F238E27FC236}">
                    <a16:creationId xmlns:a16="http://schemas.microsoft.com/office/drawing/2014/main" id="{537F5D7B-F2A9-1843-CAB7-FD86568C9D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6" name="Conector Reto 265">
                <a:extLst>
                  <a:ext uri="{FF2B5EF4-FFF2-40B4-BE49-F238E27FC236}">
                    <a16:creationId xmlns:a16="http://schemas.microsoft.com/office/drawing/2014/main" id="{EBE2D26C-A144-D344-57E4-30FFDEEF6E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" name="Conector Reto 266">
                <a:extLst>
                  <a:ext uri="{FF2B5EF4-FFF2-40B4-BE49-F238E27FC236}">
                    <a16:creationId xmlns:a16="http://schemas.microsoft.com/office/drawing/2014/main" id="{6FCF6F03-4F42-0E64-371E-AC9EDE026A9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Conector Reto 267">
                <a:extLst>
                  <a:ext uri="{FF2B5EF4-FFF2-40B4-BE49-F238E27FC236}">
                    <a16:creationId xmlns:a16="http://schemas.microsoft.com/office/drawing/2014/main" id="{AC399D7F-6C23-E5E6-29F8-B8BA363B4E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Conector Reto 268">
                <a:extLst>
                  <a:ext uri="{FF2B5EF4-FFF2-40B4-BE49-F238E27FC236}">
                    <a16:creationId xmlns:a16="http://schemas.microsoft.com/office/drawing/2014/main" id="{B97BD977-2CD5-3341-20B9-95E1D446CF0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Conector Reto 269">
                <a:extLst>
                  <a:ext uri="{FF2B5EF4-FFF2-40B4-BE49-F238E27FC236}">
                    <a16:creationId xmlns:a16="http://schemas.microsoft.com/office/drawing/2014/main" id="{6264C981-18C7-8B8A-8870-984DC31B25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Conector Reto 270">
                <a:extLst>
                  <a:ext uri="{FF2B5EF4-FFF2-40B4-BE49-F238E27FC236}">
                    <a16:creationId xmlns:a16="http://schemas.microsoft.com/office/drawing/2014/main" id="{C13A9A9B-E09D-877D-AEA7-9ED06D7206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Conector Reto 271">
                <a:extLst>
                  <a:ext uri="{FF2B5EF4-FFF2-40B4-BE49-F238E27FC236}">
                    <a16:creationId xmlns:a16="http://schemas.microsoft.com/office/drawing/2014/main" id="{287F2532-B77C-F3F0-ED77-0E27B6F495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Conector Reto 272">
                <a:extLst>
                  <a:ext uri="{FF2B5EF4-FFF2-40B4-BE49-F238E27FC236}">
                    <a16:creationId xmlns:a16="http://schemas.microsoft.com/office/drawing/2014/main" id="{D4D0E3D5-785E-3A70-7574-4F994B5B2C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Conector Reto 273">
                <a:extLst>
                  <a:ext uri="{FF2B5EF4-FFF2-40B4-BE49-F238E27FC236}">
                    <a16:creationId xmlns:a16="http://schemas.microsoft.com/office/drawing/2014/main" id="{24DD55F4-B22B-9FA2-9719-F48027DC5E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Conector Reto 274">
                <a:extLst>
                  <a:ext uri="{FF2B5EF4-FFF2-40B4-BE49-F238E27FC236}">
                    <a16:creationId xmlns:a16="http://schemas.microsoft.com/office/drawing/2014/main" id="{D0C6FEE5-BE68-9674-C29B-D6CBB3C1BE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" name="Conector Reto 275">
                <a:extLst>
                  <a:ext uri="{FF2B5EF4-FFF2-40B4-BE49-F238E27FC236}">
                    <a16:creationId xmlns:a16="http://schemas.microsoft.com/office/drawing/2014/main" id="{747F78AA-9D16-97C3-1A2B-67450CC85A6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Conector Reto 276">
                <a:extLst>
                  <a:ext uri="{FF2B5EF4-FFF2-40B4-BE49-F238E27FC236}">
                    <a16:creationId xmlns:a16="http://schemas.microsoft.com/office/drawing/2014/main" id="{F1C5DFE2-F060-B698-E756-EB331A69CE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Conector Reto 277">
                <a:extLst>
                  <a:ext uri="{FF2B5EF4-FFF2-40B4-BE49-F238E27FC236}">
                    <a16:creationId xmlns:a16="http://schemas.microsoft.com/office/drawing/2014/main" id="{824D17B0-D474-617E-981F-6D932A1A77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Conector Reto 278">
                <a:extLst>
                  <a:ext uri="{FF2B5EF4-FFF2-40B4-BE49-F238E27FC236}">
                    <a16:creationId xmlns:a16="http://schemas.microsoft.com/office/drawing/2014/main" id="{C757E123-014E-3A4C-AFFC-69BFEE86EA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Conector Reto 279">
                <a:extLst>
                  <a:ext uri="{FF2B5EF4-FFF2-40B4-BE49-F238E27FC236}">
                    <a16:creationId xmlns:a16="http://schemas.microsoft.com/office/drawing/2014/main" id="{9D852CD1-6DCD-65EE-8AEF-F210F3616E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Conector Reto 280">
                <a:extLst>
                  <a:ext uri="{FF2B5EF4-FFF2-40B4-BE49-F238E27FC236}">
                    <a16:creationId xmlns:a16="http://schemas.microsoft.com/office/drawing/2014/main" id="{DA6E55AC-BF48-3FA8-B11B-358B7938685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Conector Reto 281">
                <a:extLst>
                  <a:ext uri="{FF2B5EF4-FFF2-40B4-BE49-F238E27FC236}">
                    <a16:creationId xmlns:a16="http://schemas.microsoft.com/office/drawing/2014/main" id="{BA97850C-FA61-237C-BF0C-ED73017BA1A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3" name="Conector Reto 282">
                <a:extLst>
                  <a:ext uri="{FF2B5EF4-FFF2-40B4-BE49-F238E27FC236}">
                    <a16:creationId xmlns:a16="http://schemas.microsoft.com/office/drawing/2014/main" id="{A5A69F29-4C5C-E8E0-4A62-D0ADBE7FF1E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Conector Reto 283">
                <a:extLst>
                  <a:ext uri="{FF2B5EF4-FFF2-40B4-BE49-F238E27FC236}">
                    <a16:creationId xmlns:a16="http://schemas.microsoft.com/office/drawing/2014/main" id="{475741AB-E3E2-944F-5B0D-C7386CDB6E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Conector Reto 284">
                <a:extLst>
                  <a:ext uri="{FF2B5EF4-FFF2-40B4-BE49-F238E27FC236}">
                    <a16:creationId xmlns:a16="http://schemas.microsoft.com/office/drawing/2014/main" id="{EFB31E4D-66D6-730C-50BD-C27337E9E6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Conector Reto 285">
                <a:extLst>
                  <a:ext uri="{FF2B5EF4-FFF2-40B4-BE49-F238E27FC236}">
                    <a16:creationId xmlns:a16="http://schemas.microsoft.com/office/drawing/2014/main" id="{F2E56B46-3B86-B1A5-8755-A6B0FB385AD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Conector Reto 286">
                <a:extLst>
                  <a:ext uri="{FF2B5EF4-FFF2-40B4-BE49-F238E27FC236}">
                    <a16:creationId xmlns:a16="http://schemas.microsoft.com/office/drawing/2014/main" id="{0967D867-2526-51E8-5246-5191AEF0AB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Conector Reto 287">
                <a:extLst>
                  <a:ext uri="{FF2B5EF4-FFF2-40B4-BE49-F238E27FC236}">
                    <a16:creationId xmlns:a16="http://schemas.microsoft.com/office/drawing/2014/main" id="{CC2E3B0A-14FC-139F-DC46-C017B9D98D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Conector Reto 288">
                <a:extLst>
                  <a:ext uri="{FF2B5EF4-FFF2-40B4-BE49-F238E27FC236}">
                    <a16:creationId xmlns:a16="http://schemas.microsoft.com/office/drawing/2014/main" id="{76155F73-FA11-503B-8DC8-FA854A2E63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0" name="Conector Reto 289">
                <a:extLst>
                  <a:ext uri="{FF2B5EF4-FFF2-40B4-BE49-F238E27FC236}">
                    <a16:creationId xmlns:a16="http://schemas.microsoft.com/office/drawing/2014/main" id="{6E3C7A84-22D4-D7FD-EE88-E2A8DE3BB9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Conector Reto 290">
                <a:extLst>
                  <a:ext uri="{FF2B5EF4-FFF2-40B4-BE49-F238E27FC236}">
                    <a16:creationId xmlns:a16="http://schemas.microsoft.com/office/drawing/2014/main" id="{DF1164F0-B100-B02A-4C1C-F58F0F91EE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Conector Reto 291">
                <a:extLst>
                  <a:ext uri="{FF2B5EF4-FFF2-40B4-BE49-F238E27FC236}">
                    <a16:creationId xmlns:a16="http://schemas.microsoft.com/office/drawing/2014/main" id="{8FBCE2A3-A5C4-0B1E-E36C-A6EED54F01E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Conector Reto 292">
                <a:extLst>
                  <a:ext uri="{FF2B5EF4-FFF2-40B4-BE49-F238E27FC236}">
                    <a16:creationId xmlns:a16="http://schemas.microsoft.com/office/drawing/2014/main" id="{68E889E1-5A1D-179B-630F-FA0BB03724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Conector Reto 293">
                <a:extLst>
                  <a:ext uri="{FF2B5EF4-FFF2-40B4-BE49-F238E27FC236}">
                    <a16:creationId xmlns:a16="http://schemas.microsoft.com/office/drawing/2014/main" id="{98790043-C204-C248-4E20-E1C55F65293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Conector Reto 294">
                <a:extLst>
                  <a:ext uri="{FF2B5EF4-FFF2-40B4-BE49-F238E27FC236}">
                    <a16:creationId xmlns:a16="http://schemas.microsoft.com/office/drawing/2014/main" id="{E3B7AC3C-737F-3E98-04EA-943412FD2E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Conector Reto 295">
                <a:extLst>
                  <a:ext uri="{FF2B5EF4-FFF2-40B4-BE49-F238E27FC236}">
                    <a16:creationId xmlns:a16="http://schemas.microsoft.com/office/drawing/2014/main" id="{D5BEE1E3-633B-A429-A137-6F2BFFE5DE8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" name="Conector Reto 296">
                <a:extLst>
                  <a:ext uri="{FF2B5EF4-FFF2-40B4-BE49-F238E27FC236}">
                    <a16:creationId xmlns:a16="http://schemas.microsoft.com/office/drawing/2014/main" id="{1A5E8B37-574D-4760-71AF-1526DAE2DB0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Conector Reto 297">
                <a:extLst>
                  <a:ext uri="{FF2B5EF4-FFF2-40B4-BE49-F238E27FC236}">
                    <a16:creationId xmlns:a16="http://schemas.microsoft.com/office/drawing/2014/main" id="{2F8641AE-5639-8F31-2BF4-005F74801E8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Conector Reto 298">
                <a:extLst>
                  <a:ext uri="{FF2B5EF4-FFF2-40B4-BE49-F238E27FC236}">
                    <a16:creationId xmlns:a16="http://schemas.microsoft.com/office/drawing/2014/main" id="{0F88ADCF-1636-31F0-229F-B69668C875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Conector Reto 299">
                <a:extLst>
                  <a:ext uri="{FF2B5EF4-FFF2-40B4-BE49-F238E27FC236}">
                    <a16:creationId xmlns:a16="http://schemas.microsoft.com/office/drawing/2014/main" id="{652C6FFF-352D-12E9-B431-6570E4AFB5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Conector Reto 300">
                <a:extLst>
                  <a:ext uri="{FF2B5EF4-FFF2-40B4-BE49-F238E27FC236}">
                    <a16:creationId xmlns:a16="http://schemas.microsoft.com/office/drawing/2014/main" id="{161CE412-5433-4D29-7268-887E2884AC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2" name="Conector Reto 301">
                <a:extLst>
                  <a:ext uri="{FF2B5EF4-FFF2-40B4-BE49-F238E27FC236}">
                    <a16:creationId xmlns:a16="http://schemas.microsoft.com/office/drawing/2014/main" id="{5F640E5D-8B89-AF14-4CA1-0754699980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3" name="Conector Reto 302">
                <a:extLst>
                  <a:ext uri="{FF2B5EF4-FFF2-40B4-BE49-F238E27FC236}">
                    <a16:creationId xmlns:a16="http://schemas.microsoft.com/office/drawing/2014/main" id="{CFF95C99-89C4-B2DC-D820-62AFCF0FBA6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4" name="Conector Reto 303">
                <a:extLst>
                  <a:ext uri="{FF2B5EF4-FFF2-40B4-BE49-F238E27FC236}">
                    <a16:creationId xmlns:a16="http://schemas.microsoft.com/office/drawing/2014/main" id="{700EDEB5-2F18-533B-6A58-27AE3753AD9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5" name="Conector Reto 304">
                <a:extLst>
                  <a:ext uri="{FF2B5EF4-FFF2-40B4-BE49-F238E27FC236}">
                    <a16:creationId xmlns:a16="http://schemas.microsoft.com/office/drawing/2014/main" id="{F0C9D1F5-EF59-2720-641E-75AF37D9E9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6" name="Conector Reto 305">
                <a:extLst>
                  <a:ext uri="{FF2B5EF4-FFF2-40B4-BE49-F238E27FC236}">
                    <a16:creationId xmlns:a16="http://schemas.microsoft.com/office/drawing/2014/main" id="{006AF204-1F8F-F35C-3644-1F756DD8BC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" name="Conector Reto 306">
                <a:extLst>
                  <a:ext uri="{FF2B5EF4-FFF2-40B4-BE49-F238E27FC236}">
                    <a16:creationId xmlns:a16="http://schemas.microsoft.com/office/drawing/2014/main" id="{BAED83E5-7959-57F4-F14E-2801E83CE8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" name="Conector Reto 307">
                <a:extLst>
                  <a:ext uri="{FF2B5EF4-FFF2-40B4-BE49-F238E27FC236}">
                    <a16:creationId xmlns:a16="http://schemas.microsoft.com/office/drawing/2014/main" id="{B903EB3F-451F-9A6C-5FC8-5A2E1B6FCD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Conector Reto 308">
                <a:extLst>
                  <a:ext uri="{FF2B5EF4-FFF2-40B4-BE49-F238E27FC236}">
                    <a16:creationId xmlns:a16="http://schemas.microsoft.com/office/drawing/2014/main" id="{94A34FCB-2CBD-76E9-60C3-F27B713B4F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" name="Conector Reto 309">
                <a:extLst>
                  <a:ext uri="{FF2B5EF4-FFF2-40B4-BE49-F238E27FC236}">
                    <a16:creationId xmlns:a16="http://schemas.microsoft.com/office/drawing/2014/main" id="{C1B3E176-E19E-B042-EF8E-400A252DFF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" name="Conector Reto 310">
                <a:extLst>
                  <a:ext uri="{FF2B5EF4-FFF2-40B4-BE49-F238E27FC236}">
                    <a16:creationId xmlns:a16="http://schemas.microsoft.com/office/drawing/2014/main" id="{B2C3898F-533C-5466-FE46-7A51DDB16F0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Conector Reto 311">
                <a:extLst>
                  <a:ext uri="{FF2B5EF4-FFF2-40B4-BE49-F238E27FC236}">
                    <a16:creationId xmlns:a16="http://schemas.microsoft.com/office/drawing/2014/main" id="{0F88A7AE-6444-BCF4-474A-40A388D2A2B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Conector Reto 312">
                <a:extLst>
                  <a:ext uri="{FF2B5EF4-FFF2-40B4-BE49-F238E27FC236}">
                    <a16:creationId xmlns:a16="http://schemas.microsoft.com/office/drawing/2014/main" id="{FE686FEE-D253-81ED-3BCA-3D15C3A0676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" name="Conector Reto 313">
                <a:extLst>
                  <a:ext uri="{FF2B5EF4-FFF2-40B4-BE49-F238E27FC236}">
                    <a16:creationId xmlns:a16="http://schemas.microsoft.com/office/drawing/2014/main" id="{AA483B75-C024-C1EF-AA94-8D44A6A39F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" name="Conector Reto 314">
                <a:extLst>
                  <a:ext uri="{FF2B5EF4-FFF2-40B4-BE49-F238E27FC236}">
                    <a16:creationId xmlns:a16="http://schemas.microsoft.com/office/drawing/2014/main" id="{83AF78FA-8062-482F-1208-41FF0F961D6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" name="Conector Reto 315">
                <a:extLst>
                  <a:ext uri="{FF2B5EF4-FFF2-40B4-BE49-F238E27FC236}">
                    <a16:creationId xmlns:a16="http://schemas.microsoft.com/office/drawing/2014/main" id="{F1DCE0E3-F1CA-1A23-DBF2-ACA3064FD0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" name="Conector Reto 316">
                <a:extLst>
                  <a:ext uri="{FF2B5EF4-FFF2-40B4-BE49-F238E27FC236}">
                    <a16:creationId xmlns:a16="http://schemas.microsoft.com/office/drawing/2014/main" id="{B981DEB1-3E0E-B3DE-AE25-5A3711B3C9C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" name="Conector Reto 317">
                <a:extLst>
                  <a:ext uri="{FF2B5EF4-FFF2-40B4-BE49-F238E27FC236}">
                    <a16:creationId xmlns:a16="http://schemas.microsoft.com/office/drawing/2014/main" id="{A1524149-1A48-0FB3-A9E6-021036C082B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" name="Conector Reto 318">
                <a:extLst>
                  <a:ext uri="{FF2B5EF4-FFF2-40B4-BE49-F238E27FC236}">
                    <a16:creationId xmlns:a16="http://schemas.microsoft.com/office/drawing/2014/main" id="{86515119-3437-9A5F-6021-6892D5D0BD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" name="Conector Reto 319">
                <a:extLst>
                  <a:ext uri="{FF2B5EF4-FFF2-40B4-BE49-F238E27FC236}">
                    <a16:creationId xmlns:a16="http://schemas.microsoft.com/office/drawing/2014/main" id="{2FF43EB1-20A7-070A-A078-D573C00445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" name="Conector Reto 320">
                <a:extLst>
                  <a:ext uri="{FF2B5EF4-FFF2-40B4-BE49-F238E27FC236}">
                    <a16:creationId xmlns:a16="http://schemas.microsoft.com/office/drawing/2014/main" id="{35E2F047-280D-26D6-F020-B5793779FA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Conector Reto 321">
                <a:extLst>
                  <a:ext uri="{FF2B5EF4-FFF2-40B4-BE49-F238E27FC236}">
                    <a16:creationId xmlns:a16="http://schemas.microsoft.com/office/drawing/2014/main" id="{843714E7-37CF-8B9A-55A6-7C58D7DDD9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" name="Conector Reto 322">
                <a:extLst>
                  <a:ext uri="{FF2B5EF4-FFF2-40B4-BE49-F238E27FC236}">
                    <a16:creationId xmlns:a16="http://schemas.microsoft.com/office/drawing/2014/main" id="{E556726B-BECF-1E02-34A1-AD4386CE838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" name="Conector Reto 323">
                <a:extLst>
                  <a:ext uri="{FF2B5EF4-FFF2-40B4-BE49-F238E27FC236}">
                    <a16:creationId xmlns:a16="http://schemas.microsoft.com/office/drawing/2014/main" id="{4290D011-8A31-A01A-2727-77BDC7F1129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" name="Conector Reto 324">
                <a:extLst>
                  <a:ext uri="{FF2B5EF4-FFF2-40B4-BE49-F238E27FC236}">
                    <a16:creationId xmlns:a16="http://schemas.microsoft.com/office/drawing/2014/main" id="{09AB696E-66B5-C364-7E4D-D15ED2F8D25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" name="Conector Reto 325">
                <a:extLst>
                  <a:ext uri="{FF2B5EF4-FFF2-40B4-BE49-F238E27FC236}">
                    <a16:creationId xmlns:a16="http://schemas.microsoft.com/office/drawing/2014/main" id="{02C4ED5E-3908-507F-F996-9E3FAF9B33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" name="Conector Reto 326">
                <a:extLst>
                  <a:ext uri="{FF2B5EF4-FFF2-40B4-BE49-F238E27FC236}">
                    <a16:creationId xmlns:a16="http://schemas.microsoft.com/office/drawing/2014/main" id="{946AAE6B-1458-A2F9-2F73-A841BD8F71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" name="Conector Reto 327">
                <a:extLst>
                  <a:ext uri="{FF2B5EF4-FFF2-40B4-BE49-F238E27FC236}">
                    <a16:creationId xmlns:a16="http://schemas.microsoft.com/office/drawing/2014/main" id="{EBAEE4F2-FA1E-956E-E69C-901763E80F9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Conector Reto 328">
                <a:extLst>
                  <a:ext uri="{FF2B5EF4-FFF2-40B4-BE49-F238E27FC236}">
                    <a16:creationId xmlns:a16="http://schemas.microsoft.com/office/drawing/2014/main" id="{070B58BE-F94E-1CFC-91A3-DDBCFA140EF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" name="Conector Reto 329">
                <a:extLst>
                  <a:ext uri="{FF2B5EF4-FFF2-40B4-BE49-F238E27FC236}">
                    <a16:creationId xmlns:a16="http://schemas.microsoft.com/office/drawing/2014/main" id="{B20CC7DE-D776-C36E-4584-C7462C8D48F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" name="Conector Reto 330">
                <a:extLst>
                  <a:ext uri="{FF2B5EF4-FFF2-40B4-BE49-F238E27FC236}">
                    <a16:creationId xmlns:a16="http://schemas.microsoft.com/office/drawing/2014/main" id="{0CF9D79A-8F52-7E57-7E39-CDE172D0026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" name="Conector Reto 331">
                <a:extLst>
                  <a:ext uri="{FF2B5EF4-FFF2-40B4-BE49-F238E27FC236}">
                    <a16:creationId xmlns:a16="http://schemas.microsoft.com/office/drawing/2014/main" id="{C9FA3C97-C23B-51DD-699B-5E559FEE322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" name="Conector Reto 332">
                <a:extLst>
                  <a:ext uri="{FF2B5EF4-FFF2-40B4-BE49-F238E27FC236}">
                    <a16:creationId xmlns:a16="http://schemas.microsoft.com/office/drawing/2014/main" id="{F4643AEC-6CC4-A127-0368-E56877A81C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4" name="Conector Reto 333">
                <a:extLst>
                  <a:ext uri="{FF2B5EF4-FFF2-40B4-BE49-F238E27FC236}">
                    <a16:creationId xmlns:a16="http://schemas.microsoft.com/office/drawing/2014/main" id="{3CEA9EF1-84C7-A0A4-B3FC-0CFCD159123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5" name="Conector Reto 334">
                <a:extLst>
                  <a:ext uri="{FF2B5EF4-FFF2-40B4-BE49-F238E27FC236}">
                    <a16:creationId xmlns:a16="http://schemas.microsoft.com/office/drawing/2014/main" id="{1D85F483-96D4-6B7A-1B61-7ADA9DE14F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6" name="Conector Reto 335">
                <a:extLst>
                  <a:ext uri="{FF2B5EF4-FFF2-40B4-BE49-F238E27FC236}">
                    <a16:creationId xmlns:a16="http://schemas.microsoft.com/office/drawing/2014/main" id="{794A348D-1FD3-7A98-E8B4-83EFAEB1878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7" name="Conector Reto 336">
                <a:extLst>
                  <a:ext uri="{FF2B5EF4-FFF2-40B4-BE49-F238E27FC236}">
                    <a16:creationId xmlns:a16="http://schemas.microsoft.com/office/drawing/2014/main" id="{82CE72C9-14BB-8858-F80A-49140FBA9A9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" name="Conector Reto 337">
                <a:extLst>
                  <a:ext uri="{FF2B5EF4-FFF2-40B4-BE49-F238E27FC236}">
                    <a16:creationId xmlns:a16="http://schemas.microsoft.com/office/drawing/2014/main" id="{682734C2-AEF3-1539-EB51-F21FA28ED4C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9" name="Conector Reto 338">
                <a:extLst>
                  <a:ext uri="{FF2B5EF4-FFF2-40B4-BE49-F238E27FC236}">
                    <a16:creationId xmlns:a16="http://schemas.microsoft.com/office/drawing/2014/main" id="{9033E009-E4E3-081B-14F4-2E1244A472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0" name="Conector Reto 339">
                <a:extLst>
                  <a:ext uri="{FF2B5EF4-FFF2-40B4-BE49-F238E27FC236}">
                    <a16:creationId xmlns:a16="http://schemas.microsoft.com/office/drawing/2014/main" id="{C7A0304F-515E-F9D3-1096-9B8FC7011E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1" name="Conector Reto 340">
                <a:extLst>
                  <a:ext uri="{FF2B5EF4-FFF2-40B4-BE49-F238E27FC236}">
                    <a16:creationId xmlns:a16="http://schemas.microsoft.com/office/drawing/2014/main" id="{1E7ACEF2-3CC8-0724-9534-DE72231CA1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7" name="Imagem 6" descr="imagem abstrata de pontos de luz">
            <a:extLst>
              <a:ext uri="{FF2B5EF4-FFF2-40B4-BE49-F238E27FC236}">
                <a16:creationId xmlns:a16="http://schemas.microsoft.com/office/drawing/2014/main" id="{3D94DE46-9338-C5C1-0A1E-790F9AD308C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268" r="4773" b="-1"/>
          <a:stretch/>
        </p:blipFill>
        <p:spPr>
          <a:xfrm>
            <a:off x="8055588" y="-3863"/>
            <a:ext cx="4132754" cy="3445946"/>
          </a:xfrm>
          <a:custGeom>
            <a:avLst/>
            <a:gdLst>
              <a:gd name="connsiteX0" fmla="*/ 303228 w 4638368"/>
              <a:gd name="connsiteY0" fmla="*/ 0 h 3867534"/>
              <a:gd name="connsiteX1" fmla="*/ 4638368 w 4638368"/>
              <a:gd name="connsiteY1" fmla="*/ 0 h 3867534"/>
              <a:gd name="connsiteX2" fmla="*/ 4638368 w 4638368"/>
              <a:gd name="connsiteY2" fmla="*/ 2952747 h 3867534"/>
              <a:gd name="connsiteX3" fmla="*/ 4585825 w 4638368"/>
              <a:gd name="connsiteY3" fmla="*/ 3013864 h 3867534"/>
              <a:gd name="connsiteX4" fmla="*/ 2641346 w 4638368"/>
              <a:gd name="connsiteY4" fmla="*/ 3867534 h 3867534"/>
              <a:gd name="connsiteX5" fmla="*/ 0 w 4638368"/>
              <a:gd name="connsiteY5" fmla="*/ 1226188 h 3867534"/>
              <a:gd name="connsiteX6" fmla="*/ 260466 w 4638368"/>
              <a:gd name="connsiteY6" fmla="*/ 81056 h 3867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38368" h="3867534">
                <a:moveTo>
                  <a:pt x="303228" y="0"/>
                </a:moveTo>
                <a:lnTo>
                  <a:pt x="4638368" y="0"/>
                </a:lnTo>
                <a:lnTo>
                  <a:pt x="4638368" y="2952747"/>
                </a:lnTo>
                <a:lnTo>
                  <a:pt x="4585825" y="3013864"/>
                </a:lnTo>
                <a:cubicBezTo>
                  <a:pt x="4103088" y="3538671"/>
                  <a:pt x="3410622" y="3867534"/>
                  <a:pt x="2641346" y="3867534"/>
                </a:cubicBezTo>
                <a:cubicBezTo>
                  <a:pt x="1182571" y="3867534"/>
                  <a:pt x="0" y="2684963"/>
                  <a:pt x="0" y="1226188"/>
                </a:cubicBezTo>
                <a:cubicBezTo>
                  <a:pt x="0" y="815907"/>
                  <a:pt x="93544" y="427475"/>
                  <a:pt x="260466" y="81056"/>
                </a:cubicBezTo>
                <a:close/>
              </a:path>
            </a:pathLst>
          </a:custGeom>
        </p:spPr>
      </p:pic>
      <p:pic>
        <p:nvPicPr>
          <p:cNvPr id="9" name="Espaço Reservado para Conteúdo 8">
            <a:extLst>
              <a:ext uri="{FF2B5EF4-FFF2-40B4-BE49-F238E27FC236}">
                <a16:creationId xmlns:a16="http://schemas.microsoft.com/office/drawing/2014/main" id="{61059CAA-7F2E-C61A-6F06-E9E6F6B58D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-73059" y="-37697"/>
            <a:ext cx="12266136" cy="6895697"/>
          </a:xfrm>
        </p:spPr>
      </p:pic>
    </p:spTree>
    <p:extLst>
      <p:ext uri="{BB962C8B-B14F-4D97-AF65-F5344CB8AC3E}">
        <p14:creationId xmlns:p14="http://schemas.microsoft.com/office/powerpoint/2010/main" val="42747916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111E329-6F5E-D0AC-7BA7-90F7519598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17877B-D64A-3E8B-BF9E-BB561F376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6143423" cy="1456267"/>
          </a:xfrm>
        </p:spPr>
        <p:txBody>
          <a:bodyPr rtlCol="0">
            <a:normAutofit/>
          </a:bodyPr>
          <a:lstStyle/>
          <a:p>
            <a:pPr rtl="0"/>
            <a:r>
              <a:rPr lang="pt-BR" b="1" dirty="0"/>
              <a:t>Recapitulando Aula passada</a:t>
            </a:r>
          </a:p>
        </p:txBody>
      </p:sp>
      <p:pic>
        <p:nvPicPr>
          <p:cNvPr id="4" name="Imagem 3" descr="satélite no céu noturno">
            <a:extLst>
              <a:ext uri="{FF2B5EF4-FFF2-40B4-BE49-F238E27FC236}">
                <a16:creationId xmlns:a16="http://schemas.microsoft.com/office/drawing/2014/main" id="{E22596C0-EC1C-D7C8-7010-8E2CD83F85D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611" r="16027" b="1"/>
          <a:stretch/>
        </p:blipFill>
        <p:spPr>
          <a:xfrm>
            <a:off x="8888133" y="4144246"/>
            <a:ext cx="3302966" cy="2717299"/>
          </a:xfrm>
          <a:custGeom>
            <a:avLst/>
            <a:gdLst>
              <a:gd name="connsiteX0" fmla="*/ 1663658 w 3039855"/>
              <a:gd name="connsiteY0" fmla="*/ 0 h 2500842"/>
              <a:gd name="connsiteX1" fmla="*/ 2947417 w 3039855"/>
              <a:gd name="connsiteY1" fmla="*/ 605417 h 2500842"/>
              <a:gd name="connsiteX2" fmla="*/ 3039855 w 3039855"/>
              <a:gd name="connsiteY2" fmla="*/ 729032 h 2500842"/>
              <a:gd name="connsiteX3" fmla="*/ 3039855 w 3039855"/>
              <a:gd name="connsiteY3" fmla="*/ 2500842 h 2500842"/>
              <a:gd name="connsiteX4" fmla="*/ 226952 w 3039855"/>
              <a:gd name="connsiteY4" fmla="*/ 2500842 h 2500842"/>
              <a:gd name="connsiteX5" fmla="*/ 155401 w 3039855"/>
              <a:gd name="connsiteY5" fmla="*/ 2366679 h 2500842"/>
              <a:gd name="connsiteX6" fmla="*/ 0 w 3039855"/>
              <a:gd name="connsiteY6" fmla="*/ 1663658 h 2500842"/>
              <a:gd name="connsiteX7" fmla="*/ 1663658 w 3039855"/>
              <a:gd name="connsiteY7" fmla="*/ 0 h 2500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39855" h="2500842">
                <a:moveTo>
                  <a:pt x="1663658" y="0"/>
                </a:moveTo>
                <a:cubicBezTo>
                  <a:pt x="2180490" y="0"/>
                  <a:pt x="2642278" y="235674"/>
                  <a:pt x="2947417" y="605417"/>
                </a:cubicBezTo>
                <a:lnTo>
                  <a:pt x="3039855" y="729032"/>
                </a:lnTo>
                <a:lnTo>
                  <a:pt x="3039855" y="2500842"/>
                </a:lnTo>
                <a:lnTo>
                  <a:pt x="226952" y="2500842"/>
                </a:lnTo>
                <a:lnTo>
                  <a:pt x="155401" y="2366679"/>
                </a:lnTo>
                <a:cubicBezTo>
                  <a:pt x="55691" y="2153127"/>
                  <a:pt x="0" y="1914896"/>
                  <a:pt x="0" y="1663658"/>
                </a:cubicBezTo>
                <a:cubicBezTo>
                  <a:pt x="0" y="744845"/>
                  <a:pt x="744845" y="0"/>
                  <a:pt x="1663658" y="0"/>
                </a:cubicBezTo>
                <a:close/>
              </a:path>
            </a:pathLst>
          </a:custGeom>
        </p:spPr>
      </p:pic>
      <p:grpSp>
        <p:nvGrpSpPr>
          <p:cNvPr id="179" name="Grupo 178">
            <a:extLst>
              <a:ext uri="{FF2B5EF4-FFF2-40B4-BE49-F238E27FC236}">
                <a16:creationId xmlns:a16="http://schemas.microsoft.com/office/drawing/2014/main" id="{00E2D341-CAB5-22DA-3545-9BCE7C6401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21267604">
            <a:off x="8565602" y="3905595"/>
            <a:ext cx="3639934" cy="3163289"/>
            <a:chOff x="5281603" y="104899"/>
            <a:chExt cx="6910397" cy="6005491"/>
          </a:xfrm>
        </p:grpSpPr>
        <p:sp>
          <p:nvSpPr>
            <p:cNvPr id="180" name="Forma Livre 98">
              <a:extLst>
                <a:ext uri="{FF2B5EF4-FFF2-40B4-BE49-F238E27FC236}">
                  <a16:creationId xmlns:a16="http://schemas.microsoft.com/office/drawing/2014/main" id="{13A8C759-0F81-8F56-E9A0-2359573B3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grpSp>
          <p:nvGrpSpPr>
            <p:cNvPr id="181" name="Grupo 180">
              <a:extLst>
                <a:ext uri="{FF2B5EF4-FFF2-40B4-BE49-F238E27FC236}">
                  <a16:creationId xmlns:a16="http://schemas.microsoft.com/office/drawing/2014/main" id="{41C1FBCF-61A2-EC3A-59D1-227B52EF0B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182" name="Conector Reto 181">
                <a:extLst>
                  <a:ext uri="{FF2B5EF4-FFF2-40B4-BE49-F238E27FC236}">
                    <a16:creationId xmlns:a16="http://schemas.microsoft.com/office/drawing/2014/main" id="{3979FC6E-D6BF-8BAD-65C4-F934658E3A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Conector Reto 182">
                <a:extLst>
                  <a:ext uri="{FF2B5EF4-FFF2-40B4-BE49-F238E27FC236}">
                    <a16:creationId xmlns:a16="http://schemas.microsoft.com/office/drawing/2014/main" id="{8F3452E3-88F4-84E4-E17D-D2288312259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Conector Reto 183">
                <a:extLst>
                  <a:ext uri="{FF2B5EF4-FFF2-40B4-BE49-F238E27FC236}">
                    <a16:creationId xmlns:a16="http://schemas.microsoft.com/office/drawing/2014/main" id="{D419F888-18B8-7887-D216-5789F47560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Conector Reto 184">
                <a:extLst>
                  <a:ext uri="{FF2B5EF4-FFF2-40B4-BE49-F238E27FC236}">
                    <a16:creationId xmlns:a16="http://schemas.microsoft.com/office/drawing/2014/main" id="{C68C748D-5F74-C8F9-CBC3-A314BEDBD3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Conector Reto 185">
                <a:extLst>
                  <a:ext uri="{FF2B5EF4-FFF2-40B4-BE49-F238E27FC236}">
                    <a16:creationId xmlns:a16="http://schemas.microsoft.com/office/drawing/2014/main" id="{83ED29F6-B93C-4341-08C4-64D9D514A9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Conector Reto 186">
                <a:extLst>
                  <a:ext uri="{FF2B5EF4-FFF2-40B4-BE49-F238E27FC236}">
                    <a16:creationId xmlns:a16="http://schemas.microsoft.com/office/drawing/2014/main" id="{D0A2D2F9-C731-26CD-379E-F0D8860DA9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Conector Reto 187">
                <a:extLst>
                  <a:ext uri="{FF2B5EF4-FFF2-40B4-BE49-F238E27FC236}">
                    <a16:creationId xmlns:a16="http://schemas.microsoft.com/office/drawing/2014/main" id="{4D1727F8-EE4F-ACA8-5EC7-0067C45D3C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Conector Reto 188">
                <a:extLst>
                  <a:ext uri="{FF2B5EF4-FFF2-40B4-BE49-F238E27FC236}">
                    <a16:creationId xmlns:a16="http://schemas.microsoft.com/office/drawing/2014/main" id="{A926F4A4-DEC0-78C3-5A4B-F62A4D00AA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Conector Reto 189">
                <a:extLst>
                  <a:ext uri="{FF2B5EF4-FFF2-40B4-BE49-F238E27FC236}">
                    <a16:creationId xmlns:a16="http://schemas.microsoft.com/office/drawing/2014/main" id="{CDAE7E25-6986-7567-D4AD-2C9B48F7CDA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Conector Reto 190">
                <a:extLst>
                  <a:ext uri="{FF2B5EF4-FFF2-40B4-BE49-F238E27FC236}">
                    <a16:creationId xmlns:a16="http://schemas.microsoft.com/office/drawing/2014/main" id="{6DC147AB-F8F2-985D-A657-81CA71906A0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Conector Reto 191">
                <a:extLst>
                  <a:ext uri="{FF2B5EF4-FFF2-40B4-BE49-F238E27FC236}">
                    <a16:creationId xmlns:a16="http://schemas.microsoft.com/office/drawing/2014/main" id="{F1918322-51D3-E7D0-0592-F167DC771D9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Conector Reto 192">
                <a:extLst>
                  <a:ext uri="{FF2B5EF4-FFF2-40B4-BE49-F238E27FC236}">
                    <a16:creationId xmlns:a16="http://schemas.microsoft.com/office/drawing/2014/main" id="{57EEC200-0229-028E-C5C0-D6A90E3D8C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Conector Reto 193">
                <a:extLst>
                  <a:ext uri="{FF2B5EF4-FFF2-40B4-BE49-F238E27FC236}">
                    <a16:creationId xmlns:a16="http://schemas.microsoft.com/office/drawing/2014/main" id="{D8757BB8-FB26-08DC-6F8B-C64577E0FE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Conector Reto 194">
                <a:extLst>
                  <a:ext uri="{FF2B5EF4-FFF2-40B4-BE49-F238E27FC236}">
                    <a16:creationId xmlns:a16="http://schemas.microsoft.com/office/drawing/2014/main" id="{8DE55A69-25E1-D00C-A994-D9FF471ACE6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Conector Reto 195">
                <a:extLst>
                  <a:ext uri="{FF2B5EF4-FFF2-40B4-BE49-F238E27FC236}">
                    <a16:creationId xmlns:a16="http://schemas.microsoft.com/office/drawing/2014/main" id="{47681C9F-3974-8538-3632-E9A29367EF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Conector Reto 196">
                <a:extLst>
                  <a:ext uri="{FF2B5EF4-FFF2-40B4-BE49-F238E27FC236}">
                    <a16:creationId xmlns:a16="http://schemas.microsoft.com/office/drawing/2014/main" id="{ED902BA8-38A4-C087-846E-8786A95742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Conector Reto 197">
                <a:extLst>
                  <a:ext uri="{FF2B5EF4-FFF2-40B4-BE49-F238E27FC236}">
                    <a16:creationId xmlns:a16="http://schemas.microsoft.com/office/drawing/2014/main" id="{F408FE0F-621D-306D-2F04-4F0B27C29A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Conector Reto 198">
                <a:extLst>
                  <a:ext uri="{FF2B5EF4-FFF2-40B4-BE49-F238E27FC236}">
                    <a16:creationId xmlns:a16="http://schemas.microsoft.com/office/drawing/2014/main" id="{19818884-9F75-AF1E-F419-EE410F34C93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Conector Reto 199">
                <a:extLst>
                  <a:ext uri="{FF2B5EF4-FFF2-40B4-BE49-F238E27FC236}">
                    <a16:creationId xmlns:a16="http://schemas.microsoft.com/office/drawing/2014/main" id="{08118683-0B6B-7281-2E7B-C4F0378801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Conector Reto 200">
                <a:extLst>
                  <a:ext uri="{FF2B5EF4-FFF2-40B4-BE49-F238E27FC236}">
                    <a16:creationId xmlns:a16="http://schemas.microsoft.com/office/drawing/2014/main" id="{C7383532-EC04-0E91-7941-716B2D321E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Conector Reto 201">
                <a:extLst>
                  <a:ext uri="{FF2B5EF4-FFF2-40B4-BE49-F238E27FC236}">
                    <a16:creationId xmlns:a16="http://schemas.microsoft.com/office/drawing/2014/main" id="{606FF08C-68D9-EF70-1FD1-45F4EF9928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Conector Reto 202">
                <a:extLst>
                  <a:ext uri="{FF2B5EF4-FFF2-40B4-BE49-F238E27FC236}">
                    <a16:creationId xmlns:a16="http://schemas.microsoft.com/office/drawing/2014/main" id="{09348566-16FE-89C8-2CAE-7985D489328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Conector Reto 203">
                <a:extLst>
                  <a:ext uri="{FF2B5EF4-FFF2-40B4-BE49-F238E27FC236}">
                    <a16:creationId xmlns:a16="http://schemas.microsoft.com/office/drawing/2014/main" id="{05179345-B40A-0682-EB00-E44EA78D3F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Conector Reto 204">
                <a:extLst>
                  <a:ext uri="{FF2B5EF4-FFF2-40B4-BE49-F238E27FC236}">
                    <a16:creationId xmlns:a16="http://schemas.microsoft.com/office/drawing/2014/main" id="{BB0FE17A-D6BA-B331-D7DA-E31DCA8CCB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Conector Reto 205">
                <a:extLst>
                  <a:ext uri="{FF2B5EF4-FFF2-40B4-BE49-F238E27FC236}">
                    <a16:creationId xmlns:a16="http://schemas.microsoft.com/office/drawing/2014/main" id="{DFB9BBFD-3C68-D726-3851-6B4E3A5CE67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Conector Reto 206">
                <a:extLst>
                  <a:ext uri="{FF2B5EF4-FFF2-40B4-BE49-F238E27FC236}">
                    <a16:creationId xmlns:a16="http://schemas.microsoft.com/office/drawing/2014/main" id="{A754B93C-BBE8-6404-8FA2-6282881C49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Conector Reto 207">
                <a:extLst>
                  <a:ext uri="{FF2B5EF4-FFF2-40B4-BE49-F238E27FC236}">
                    <a16:creationId xmlns:a16="http://schemas.microsoft.com/office/drawing/2014/main" id="{9DE646C4-E63B-964C-0456-B9FCB9628D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Conector Reto 208">
                <a:extLst>
                  <a:ext uri="{FF2B5EF4-FFF2-40B4-BE49-F238E27FC236}">
                    <a16:creationId xmlns:a16="http://schemas.microsoft.com/office/drawing/2014/main" id="{BDCE37A1-09CA-3574-5C3E-F117152CD0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Conector Reto 209">
                <a:extLst>
                  <a:ext uri="{FF2B5EF4-FFF2-40B4-BE49-F238E27FC236}">
                    <a16:creationId xmlns:a16="http://schemas.microsoft.com/office/drawing/2014/main" id="{C77F96D3-0E04-4F3A-BDA9-1F1A909E08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Conector Reto 210">
                <a:extLst>
                  <a:ext uri="{FF2B5EF4-FFF2-40B4-BE49-F238E27FC236}">
                    <a16:creationId xmlns:a16="http://schemas.microsoft.com/office/drawing/2014/main" id="{997E67F3-A5C8-558B-1FE0-0FFD1FE3BE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Conector Reto 211">
                <a:extLst>
                  <a:ext uri="{FF2B5EF4-FFF2-40B4-BE49-F238E27FC236}">
                    <a16:creationId xmlns:a16="http://schemas.microsoft.com/office/drawing/2014/main" id="{5BAB1320-EB16-03E0-F602-FBAFDC0F2C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Conector Reto 212">
                <a:extLst>
                  <a:ext uri="{FF2B5EF4-FFF2-40B4-BE49-F238E27FC236}">
                    <a16:creationId xmlns:a16="http://schemas.microsoft.com/office/drawing/2014/main" id="{C2EC55C9-71C5-660E-A17F-9E85BEC459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Conector Reto 213">
                <a:extLst>
                  <a:ext uri="{FF2B5EF4-FFF2-40B4-BE49-F238E27FC236}">
                    <a16:creationId xmlns:a16="http://schemas.microsoft.com/office/drawing/2014/main" id="{2EA80215-461D-B1FB-4159-E36F20C31A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Conector Reto 214">
                <a:extLst>
                  <a:ext uri="{FF2B5EF4-FFF2-40B4-BE49-F238E27FC236}">
                    <a16:creationId xmlns:a16="http://schemas.microsoft.com/office/drawing/2014/main" id="{10F51267-0A67-7FAF-9960-4AD75EA5AE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Conector Reto 215">
                <a:extLst>
                  <a:ext uri="{FF2B5EF4-FFF2-40B4-BE49-F238E27FC236}">
                    <a16:creationId xmlns:a16="http://schemas.microsoft.com/office/drawing/2014/main" id="{39E7B2B8-385C-D723-DE9F-1DAD3A8EBC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Conector Reto 216">
                <a:extLst>
                  <a:ext uri="{FF2B5EF4-FFF2-40B4-BE49-F238E27FC236}">
                    <a16:creationId xmlns:a16="http://schemas.microsoft.com/office/drawing/2014/main" id="{14B5009E-99A6-AF38-54B1-F7B45D1D34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Conector Reto 217">
                <a:extLst>
                  <a:ext uri="{FF2B5EF4-FFF2-40B4-BE49-F238E27FC236}">
                    <a16:creationId xmlns:a16="http://schemas.microsoft.com/office/drawing/2014/main" id="{D89D4969-F996-5EC3-3586-D6BB00B360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Conector Reto 218">
                <a:extLst>
                  <a:ext uri="{FF2B5EF4-FFF2-40B4-BE49-F238E27FC236}">
                    <a16:creationId xmlns:a16="http://schemas.microsoft.com/office/drawing/2014/main" id="{6395FC2F-F100-C0C8-74E4-88DB5BF1A3E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Conector Reto 219">
                <a:extLst>
                  <a:ext uri="{FF2B5EF4-FFF2-40B4-BE49-F238E27FC236}">
                    <a16:creationId xmlns:a16="http://schemas.microsoft.com/office/drawing/2014/main" id="{648261FF-A02D-0B44-9132-BD5D18CA6F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Conector Reto 220">
                <a:extLst>
                  <a:ext uri="{FF2B5EF4-FFF2-40B4-BE49-F238E27FC236}">
                    <a16:creationId xmlns:a16="http://schemas.microsoft.com/office/drawing/2014/main" id="{A91B3F1E-D99B-F0AD-C8F6-714F73DAEC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Conector Reto 221">
                <a:extLst>
                  <a:ext uri="{FF2B5EF4-FFF2-40B4-BE49-F238E27FC236}">
                    <a16:creationId xmlns:a16="http://schemas.microsoft.com/office/drawing/2014/main" id="{5F349826-A40C-B0AF-EE8D-4D7BFF6CAA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Conector Reto 222">
                <a:extLst>
                  <a:ext uri="{FF2B5EF4-FFF2-40B4-BE49-F238E27FC236}">
                    <a16:creationId xmlns:a16="http://schemas.microsoft.com/office/drawing/2014/main" id="{87D45119-9188-0DF1-A089-D61DB7B755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Conector Reto 223">
                <a:extLst>
                  <a:ext uri="{FF2B5EF4-FFF2-40B4-BE49-F238E27FC236}">
                    <a16:creationId xmlns:a16="http://schemas.microsoft.com/office/drawing/2014/main" id="{7663C023-3D5E-E13A-4E4C-02FD8007B34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Conector Reto 224">
                <a:extLst>
                  <a:ext uri="{FF2B5EF4-FFF2-40B4-BE49-F238E27FC236}">
                    <a16:creationId xmlns:a16="http://schemas.microsoft.com/office/drawing/2014/main" id="{BEBC1774-0EAE-950B-7205-58246DDE292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Conector Reto 225">
                <a:extLst>
                  <a:ext uri="{FF2B5EF4-FFF2-40B4-BE49-F238E27FC236}">
                    <a16:creationId xmlns:a16="http://schemas.microsoft.com/office/drawing/2014/main" id="{B13B5D0A-1CA1-6076-42E4-4DC7EA870B6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Conector Reto 226">
                <a:extLst>
                  <a:ext uri="{FF2B5EF4-FFF2-40B4-BE49-F238E27FC236}">
                    <a16:creationId xmlns:a16="http://schemas.microsoft.com/office/drawing/2014/main" id="{80C99A6E-9894-4CF0-3171-98FD0DE7F9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Conector Reto 227">
                <a:extLst>
                  <a:ext uri="{FF2B5EF4-FFF2-40B4-BE49-F238E27FC236}">
                    <a16:creationId xmlns:a16="http://schemas.microsoft.com/office/drawing/2014/main" id="{5E7219B9-7908-5953-882B-012BD84920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Conector Reto 228">
                <a:extLst>
                  <a:ext uri="{FF2B5EF4-FFF2-40B4-BE49-F238E27FC236}">
                    <a16:creationId xmlns:a16="http://schemas.microsoft.com/office/drawing/2014/main" id="{97691ACE-9D5C-3AC4-433B-B23AB0AFB5E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Conector Reto 229">
                <a:extLst>
                  <a:ext uri="{FF2B5EF4-FFF2-40B4-BE49-F238E27FC236}">
                    <a16:creationId xmlns:a16="http://schemas.microsoft.com/office/drawing/2014/main" id="{7242B36A-4518-555D-FEB8-9E96AA7B81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Conector Reto 230">
                <a:extLst>
                  <a:ext uri="{FF2B5EF4-FFF2-40B4-BE49-F238E27FC236}">
                    <a16:creationId xmlns:a16="http://schemas.microsoft.com/office/drawing/2014/main" id="{6CB3956D-81AB-04A0-8E25-44383DBFEAE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Conector Reto 231">
                <a:extLst>
                  <a:ext uri="{FF2B5EF4-FFF2-40B4-BE49-F238E27FC236}">
                    <a16:creationId xmlns:a16="http://schemas.microsoft.com/office/drawing/2014/main" id="{353A22C5-36FE-7E8D-7BB5-33A2921FF3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Conector Reto 232">
                <a:extLst>
                  <a:ext uri="{FF2B5EF4-FFF2-40B4-BE49-F238E27FC236}">
                    <a16:creationId xmlns:a16="http://schemas.microsoft.com/office/drawing/2014/main" id="{03AFC9D5-E121-E4FE-3BA3-822FCD01A0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Conector Reto 233">
                <a:extLst>
                  <a:ext uri="{FF2B5EF4-FFF2-40B4-BE49-F238E27FC236}">
                    <a16:creationId xmlns:a16="http://schemas.microsoft.com/office/drawing/2014/main" id="{3807BE9A-4537-D687-51CE-53F442DB51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Conector Reto 234">
                <a:extLst>
                  <a:ext uri="{FF2B5EF4-FFF2-40B4-BE49-F238E27FC236}">
                    <a16:creationId xmlns:a16="http://schemas.microsoft.com/office/drawing/2014/main" id="{5800FE53-DACF-4BAD-E0B6-F74451EA44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Conector Reto 235">
                <a:extLst>
                  <a:ext uri="{FF2B5EF4-FFF2-40B4-BE49-F238E27FC236}">
                    <a16:creationId xmlns:a16="http://schemas.microsoft.com/office/drawing/2014/main" id="{B7184C33-479D-BFCA-25FC-F65102A8BC9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Conector Reto 236">
                <a:extLst>
                  <a:ext uri="{FF2B5EF4-FFF2-40B4-BE49-F238E27FC236}">
                    <a16:creationId xmlns:a16="http://schemas.microsoft.com/office/drawing/2014/main" id="{6A7445ED-9AC7-F6DF-62C0-126BAB26BB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Conector Reto 237">
                <a:extLst>
                  <a:ext uri="{FF2B5EF4-FFF2-40B4-BE49-F238E27FC236}">
                    <a16:creationId xmlns:a16="http://schemas.microsoft.com/office/drawing/2014/main" id="{B2D0E494-30CF-CD1A-FCB3-42F1C25AFB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Conector Reto 238">
                <a:extLst>
                  <a:ext uri="{FF2B5EF4-FFF2-40B4-BE49-F238E27FC236}">
                    <a16:creationId xmlns:a16="http://schemas.microsoft.com/office/drawing/2014/main" id="{D83DB822-D8CD-26B7-3F05-33504A6560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Conector Reto 239">
                <a:extLst>
                  <a:ext uri="{FF2B5EF4-FFF2-40B4-BE49-F238E27FC236}">
                    <a16:creationId xmlns:a16="http://schemas.microsoft.com/office/drawing/2014/main" id="{B662318C-7249-0293-E404-052C9488E3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Conector Reto 240">
                <a:extLst>
                  <a:ext uri="{FF2B5EF4-FFF2-40B4-BE49-F238E27FC236}">
                    <a16:creationId xmlns:a16="http://schemas.microsoft.com/office/drawing/2014/main" id="{E90669B3-DDF0-E1C8-D613-893041BCEF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Conector Reto 241">
                <a:extLst>
                  <a:ext uri="{FF2B5EF4-FFF2-40B4-BE49-F238E27FC236}">
                    <a16:creationId xmlns:a16="http://schemas.microsoft.com/office/drawing/2014/main" id="{D2EB3ABB-674F-C6CE-439C-F071E71BD6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Conector Reto 242">
                <a:extLst>
                  <a:ext uri="{FF2B5EF4-FFF2-40B4-BE49-F238E27FC236}">
                    <a16:creationId xmlns:a16="http://schemas.microsoft.com/office/drawing/2014/main" id="{3E32E966-5721-07F0-F91A-D311A0D4CE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Conector Reto 243">
                <a:extLst>
                  <a:ext uri="{FF2B5EF4-FFF2-40B4-BE49-F238E27FC236}">
                    <a16:creationId xmlns:a16="http://schemas.microsoft.com/office/drawing/2014/main" id="{49020F35-686A-A725-1964-AF09C3C9A32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Conector Reto 244">
                <a:extLst>
                  <a:ext uri="{FF2B5EF4-FFF2-40B4-BE49-F238E27FC236}">
                    <a16:creationId xmlns:a16="http://schemas.microsoft.com/office/drawing/2014/main" id="{0662BB87-E64F-B8CA-FD5A-7369C640A8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Conector Reto 245">
                <a:extLst>
                  <a:ext uri="{FF2B5EF4-FFF2-40B4-BE49-F238E27FC236}">
                    <a16:creationId xmlns:a16="http://schemas.microsoft.com/office/drawing/2014/main" id="{9D6DA2A1-13F9-73AF-5137-6075CE3A3A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Conector Reto 246">
                <a:extLst>
                  <a:ext uri="{FF2B5EF4-FFF2-40B4-BE49-F238E27FC236}">
                    <a16:creationId xmlns:a16="http://schemas.microsoft.com/office/drawing/2014/main" id="{9DA1086B-5E0C-DB5E-185D-40E3DCEDA9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Conector Reto 247">
                <a:extLst>
                  <a:ext uri="{FF2B5EF4-FFF2-40B4-BE49-F238E27FC236}">
                    <a16:creationId xmlns:a16="http://schemas.microsoft.com/office/drawing/2014/main" id="{A04339E4-D0FF-3162-4BE1-EF55EFF66F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Conector Reto 248">
                <a:extLst>
                  <a:ext uri="{FF2B5EF4-FFF2-40B4-BE49-F238E27FC236}">
                    <a16:creationId xmlns:a16="http://schemas.microsoft.com/office/drawing/2014/main" id="{495EC8C1-8DE1-BB2C-347E-74A578F418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Conector Reto 249">
                <a:extLst>
                  <a:ext uri="{FF2B5EF4-FFF2-40B4-BE49-F238E27FC236}">
                    <a16:creationId xmlns:a16="http://schemas.microsoft.com/office/drawing/2014/main" id="{B827AE54-E734-6440-BD70-1B69ED998C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Conector Reto 250">
                <a:extLst>
                  <a:ext uri="{FF2B5EF4-FFF2-40B4-BE49-F238E27FC236}">
                    <a16:creationId xmlns:a16="http://schemas.microsoft.com/office/drawing/2014/main" id="{C4A7EC71-338F-F112-E9B4-BA33AB55C94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Conector Reto 251">
                <a:extLst>
                  <a:ext uri="{FF2B5EF4-FFF2-40B4-BE49-F238E27FC236}">
                    <a16:creationId xmlns:a16="http://schemas.microsoft.com/office/drawing/2014/main" id="{9F8D5DDC-DB4C-CBE4-3CFB-AB5B244D0E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Conector Reto 252">
                <a:extLst>
                  <a:ext uri="{FF2B5EF4-FFF2-40B4-BE49-F238E27FC236}">
                    <a16:creationId xmlns:a16="http://schemas.microsoft.com/office/drawing/2014/main" id="{826E8400-6BEF-279C-F828-67D9DA5840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Conector Reto 253">
                <a:extLst>
                  <a:ext uri="{FF2B5EF4-FFF2-40B4-BE49-F238E27FC236}">
                    <a16:creationId xmlns:a16="http://schemas.microsoft.com/office/drawing/2014/main" id="{314A2286-0DB9-1979-0250-3A6AA29DFD5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Conector Reto 254">
                <a:extLst>
                  <a:ext uri="{FF2B5EF4-FFF2-40B4-BE49-F238E27FC236}">
                    <a16:creationId xmlns:a16="http://schemas.microsoft.com/office/drawing/2014/main" id="{EC6C2AC7-CC03-BA77-64F1-56179C30ED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Conector Reto 255">
                <a:extLst>
                  <a:ext uri="{FF2B5EF4-FFF2-40B4-BE49-F238E27FC236}">
                    <a16:creationId xmlns:a16="http://schemas.microsoft.com/office/drawing/2014/main" id="{ECB1FE5E-6E35-8F6A-D8DD-00A73E3860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" name="Conector Reto 256">
                <a:extLst>
                  <a:ext uri="{FF2B5EF4-FFF2-40B4-BE49-F238E27FC236}">
                    <a16:creationId xmlns:a16="http://schemas.microsoft.com/office/drawing/2014/main" id="{F85848EC-209B-E428-B1B8-188A59F9CC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Conector Reto 257">
                <a:extLst>
                  <a:ext uri="{FF2B5EF4-FFF2-40B4-BE49-F238E27FC236}">
                    <a16:creationId xmlns:a16="http://schemas.microsoft.com/office/drawing/2014/main" id="{FA7AAB30-7554-D27A-1CEF-023A13FC1D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Conector Reto 258">
                <a:extLst>
                  <a:ext uri="{FF2B5EF4-FFF2-40B4-BE49-F238E27FC236}">
                    <a16:creationId xmlns:a16="http://schemas.microsoft.com/office/drawing/2014/main" id="{B8370EA4-DACC-5A74-C71D-0F06310C38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61" name="Grupo 260">
            <a:extLst>
              <a:ext uri="{FF2B5EF4-FFF2-40B4-BE49-F238E27FC236}">
                <a16:creationId xmlns:a16="http://schemas.microsoft.com/office/drawing/2014/main" id="{EEFF4779-C912-6D18-D65E-5CA9294E46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5392608">
            <a:off x="7397406" y="-618857"/>
            <a:ext cx="4915057" cy="4271437"/>
            <a:chOff x="5281603" y="104899"/>
            <a:chExt cx="6910397" cy="6005491"/>
          </a:xfrm>
        </p:grpSpPr>
        <p:sp>
          <p:nvSpPr>
            <p:cNvPr id="262" name="Forma Livre 17">
              <a:extLst>
                <a:ext uri="{FF2B5EF4-FFF2-40B4-BE49-F238E27FC236}">
                  <a16:creationId xmlns:a16="http://schemas.microsoft.com/office/drawing/2014/main" id="{05842E86-ABEB-6185-18CC-310769F10F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grpSp>
          <p:nvGrpSpPr>
            <p:cNvPr id="263" name="Grupo 262">
              <a:extLst>
                <a:ext uri="{FF2B5EF4-FFF2-40B4-BE49-F238E27FC236}">
                  <a16:creationId xmlns:a16="http://schemas.microsoft.com/office/drawing/2014/main" id="{4C983B9D-F967-086D-AA14-9CAB696B9D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264" name="Conector Reto 263">
                <a:extLst>
                  <a:ext uri="{FF2B5EF4-FFF2-40B4-BE49-F238E27FC236}">
                    <a16:creationId xmlns:a16="http://schemas.microsoft.com/office/drawing/2014/main" id="{AF53F6FC-EDCD-A743-773B-84398AC390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Conector Reto 264">
                <a:extLst>
                  <a:ext uri="{FF2B5EF4-FFF2-40B4-BE49-F238E27FC236}">
                    <a16:creationId xmlns:a16="http://schemas.microsoft.com/office/drawing/2014/main" id="{CF19F1E4-B738-CDA3-E00A-2F05C7B410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6" name="Conector Reto 265">
                <a:extLst>
                  <a:ext uri="{FF2B5EF4-FFF2-40B4-BE49-F238E27FC236}">
                    <a16:creationId xmlns:a16="http://schemas.microsoft.com/office/drawing/2014/main" id="{343D7716-C3B9-1D12-F5FA-8C8465FD436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" name="Conector Reto 266">
                <a:extLst>
                  <a:ext uri="{FF2B5EF4-FFF2-40B4-BE49-F238E27FC236}">
                    <a16:creationId xmlns:a16="http://schemas.microsoft.com/office/drawing/2014/main" id="{EFCFD0D9-ED8F-836B-6357-DE2A1DE53C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Conector Reto 267">
                <a:extLst>
                  <a:ext uri="{FF2B5EF4-FFF2-40B4-BE49-F238E27FC236}">
                    <a16:creationId xmlns:a16="http://schemas.microsoft.com/office/drawing/2014/main" id="{02CDC43C-CB5C-F657-01D1-51A0271932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Conector Reto 268">
                <a:extLst>
                  <a:ext uri="{FF2B5EF4-FFF2-40B4-BE49-F238E27FC236}">
                    <a16:creationId xmlns:a16="http://schemas.microsoft.com/office/drawing/2014/main" id="{8F08C20D-57F6-5FDB-561A-4A3AE2A34F9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Conector Reto 269">
                <a:extLst>
                  <a:ext uri="{FF2B5EF4-FFF2-40B4-BE49-F238E27FC236}">
                    <a16:creationId xmlns:a16="http://schemas.microsoft.com/office/drawing/2014/main" id="{8DBF936C-8C3D-9FD5-95FE-961191BF55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Conector Reto 270">
                <a:extLst>
                  <a:ext uri="{FF2B5EF4-FFF2-40B4-BE49-F238E27FC236}">
                    <a16:creationId xmlns:a16="http://schemas.microsoft.com/office/drawing/2014/main" id="{C84F50EA-EDF7-BB29-20F9-B728CE5367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Conector Reto 271">
                <a:extLst>
                  <a:ext uri="{FF2B5EF4-FFF2-40B4-BE49-F238E27FC236}">
                    <a16:creationId xmlns:a16="http://schemas.microsoft.com/office/drawing/2014/main" id="{66340C89-71FA-3F77-A8CA-D7EEF46E36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Conector Reto 272">
                <a:extLst>
                  <a:ext uri="{FF2B5EF4-FFF2-40B4-BE49-F238E27FC236}">
                    <a16:creationId xmlns:a16="http://schemas.microsoft.com/office/drawing/2014/main" id="{874F54F3-65BA-CD2C-3365-D5E30B2801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Conector Reto 273">
                <a:extLst>
                  <a:ext uri="{FF2B5EF4-FFF2-40B4-BE49-F238E27FC236}">
                    <a16:creationId xmlns:a16="http://schemas.microsoft.com/office/drawing/2014/main" id="{4A4282E2-9356-5281-722B-2844D9677C4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Conector Reto 274">
                <a:extLst>
                  <a:ext uri="{FF2B5EF4-FFF2-40B4-BE49-F238E27FC236}">
                    <a16:creationId xmlns:a16="http://schemas.microsoft.com/office/drawing/2014/main" id="{BB31FAAE-7EFA-7620-90CB-4A83C128E0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" name="Conector Reto 275">
                <a:extLst>
                  <a:ext uri="{FF2B5EF4-FFF2-40B4-BE49-F238E27FC236}">
                    <a16:creationId xmlns:a16="http://schemas.microsoft.com/office/drawing/2014/main" id="{642565B5-178D-8065-6590-06C78A9DFF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Conector Reto 276">
                <a:extLst>
                  <a:ext uri="{FF2B5EF4-FFF2-40B4-BE49-F238E27FC236}">
                    <a16:creationId xmlns:a16="http://schemas.microsoft.com/office/drawing/2014/main" id="{326650F8-2F77-4511-4495-423A127F523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Conector Reto 277">
                <a:extLst>
                  <a:ext uri="{FF2B5EF4-FFF2-40B4-BE49-F238E27FC236}">
                    <a16:creationId xmlns:a16="http://schemas.microsoft.com/office/drawing/2014/main" id="{BFEE9480-D3AE-4FB2-AAFB-923845195E4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Conector Reto 278">
                <a:extLst>
                  <a:ext uri="{FF2B5EF4-FFF2-40B4-BE49-F238E27FC236}">
                    <a16:creationId xmlns:a16="http://schemas.microsoft.com/office/drawing/2014/main" id="{72AC5BAB-A4E7-F9ED-F3E0-06D0A395BE2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Conector Reto 279">
                <a:extLst>
                  <a:ext uri="{FF2B5EF4-FFF2-40B4-BE49-F238E27FC236}">
                    <a16:creationId xmlns:a16="http://schemas.microsoft.com/office/drawing/2014/main" id="{1B7BA36D-41CD-C73F-CD95-DBA3D5FA5F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Conector Reto 280">
                <a:extLst>
                  <a:ext uri="{FF2B5EF4-FFF2-40B4-BE49-F238E27FC236}">
                    <a16:creationId xmlns:a16="http://schemas.microsoft.com/office/drawing/2014/main" id="{452FC909-5D0A-50E1-5700-A6933E8673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Conector Reto 281">
                <a:extLst>
                  <a:ext uri="{FF2B5EF4-FFF2-40B4-BE49-F238E27FC236}">
                    <a16:creationId xmlns:a16="http://schemas.microsoft.com/office/drawing/2014/main" id="{993C54E2-43F3-CD73-B0C1-B423E00C5E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3" name="Conector Reto 282">
                <a:extLst>
                  <a:ext uri="{FF2B5EF4-FFF2-40B4-BE49-F238E27FC236}">
                    <a16:creationId xmlns:a16="http://schemas.microsoft.com/office/drawing/2014/main" id="{77BE6F1A-E6A7-3530-8A30-3FB55C183C0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Conector Reto 283">
                <a:extLst>
                  <a:ext uri="{FF2B5EF4-FFF2-40B4-BE49-F238E27FC236}">
                    <a16:creationId xmlns:a16="http://schemas.microsoft.com/office/drawing/2014/main" id="{E38B56C3-DABF-DF71-4F86-2138FB3757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Conector Reto 284">
                <a:extLst>
                  <a:ext uri="{FF2B5EF4-FFF2-40B4-BE49-F238E27FC236}">
                    <a16:creationId xmlns:a16="http://schemas.microsoft.com/office/drawing/2014/main" id="{1BB512DA-4614-A148-548A-44DA707470B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Conector Reto 285">
                <a:extLst>
                  <a:ext uri="{FF2B5EF4-FFF2-40B4-BE49-F238E27FC236}">
                    <a16:creationId xmlns:a16="http://schemas.microsoft.com/office/drawing/2014/main" id="{81843BD2-9540-957A-4039-54893C2381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Conector Reto 286">
                <a:extLst>
                  <a:ext uri="{FF2B5EF4-FFF2-40B4-BE49-F238E27FC236}">
                    <a16:creationId xmlns:a16="http://schemas.microsoft.com/office/drawing/2014/main" id="{1BFD0577-E728-04D5-2828-8AC06FFBE3A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Conector Reto 287">
                <a:extLst>
                  <a:ext uri="{FF2B5EF4-FFF2-40B4-BE49-F238E27FC236}">
                    <a16:creationId xmlns:a16="http://schemas.microsoft.com/office/drawing/2014/main" id="{1B7730A4-CE51-DE75-8C9C-597893F346A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Conector Reto 288">
                <a:extLst>
                  <a:ext uri="{FF2B5EF4-FFF2-40B4-BE49-F238E27FC236}">
                    <a16:creationId xmlns:a16="http://schemas.microsoft.com/office/drawing/2014/main" id="{220458D1-DEF3-1B0C-63BE-9343D71092B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0" name="Conector Reto 289">
                <a:extLst>
                  <a:ext uri="{FF2B5EF4-FFF2-40B4-BE49-F238E27FC236}">
                    <a16:creationId xmlns:a16="http://schemas.microsoft.com/office/drawing/2014/main" id="{2CD9864F-5463-993E-3C9E-4D0D1D6CCF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Conector Reto 290">
                <a:extLst>
                  <a:ext uri="{FF2B5EF4-FFF2-40B4-BE49-F238E27FC236}">
                    <a16:creationId xmlns:a16="http://schemas.microsoft.com/office/drawing/2014/main" id="{085B8FE9-6954-7685-127F-2FF15CFE186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Conector Reto 291">
                <a:extLst>
                  <a:ext uri="{FF2B5EF4-FFF2-40B4-BE49-F238E27FC236}">
                    <a16:creationId xmlns:a16="http://schemas.microsoft.com/office/drawing/2014/main" id="{042F8AFD-5EB9-0F41-5828-A461C525E2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Conector Reto 292">
                <a:extLst>
                  <a:ext uri="{FF2B5EF4-FFF2-40B4-BE49-F238E27FC236}">
                    <a16:creationId xmlns:a16="http://schemas.microsoft.com/office/drawing/2014/main" id="{141DC34E-64CA-AD45-50CF-8470EE8AB24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Conector Reto 293">
                <a:extLst>
                  <a:ext uri="{FF2B5EF4-FFF2-40B4-BE49-F238E27FC236}">
                    <a16:creationId xmlns:a16="http://schemas.microsoft.com/office/drawing/2014/main" id="{29057B72-180E-A855-5A8F-DDF903DEBE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Conector Reto 294">
                <a:extLst>
                  <a:ext uri="{FF2B5EF4-FFF2-40B4-BE49-F238E27FC236}">
                    <a16:creationId xmlns:a16="http://schemas.microsoft.com/office/drawing/2014/main" id="{4D40F682-3E3F-DF1D-FCC3-791CD6181D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Conector Reto 295">
                <a:extLst>
                  <a:ext uri="{FF2B5EF4-FFF2-40B4-BE49-F238E27FC236}">
                    <a16:creationId xmlns:a16="http://schemas.microsoft.com/office/drawing/2014/main" id="{C73E67FC-2D3E-41CE-E962-7FBFA5910B8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" name="Conector Reto 296">
                <a:extLst>
                  <a:ext uri="{FF2B5EF4-FFF2-40B4-BE49-F238E27FC236}">
                    <a16:creationId xmlns:a16="http://schemas.microsoft.com/office/drawing/2014/main" id="{097F2CA0-BA17-FEAD-98BB-DC32D2293F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Conector Reto 297">
                <a:extLst>
                  <a:ext uri="{FF2B5EF4-FFF2-40B4-BE49-F238E27FC236}">
                    <a16:creationId xmlns:a16="http://schemas.microsoft.com/office/drawing/2014/main" id="{329354F0-99F2-17C6-106E-F202DD8F97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Conector Reto 298">
                <a:extLst>
                  <a:ext uri="{FF2B5EF4-FFF2-40B4-BE49-F238E27FC236}">
                    <a16:creationId xmlns:a16="http://schemas.microsoft.com/office/drawing/2014/main" id="{5DBB194E-38AF-7EC4-AFAF-6527A4074EC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Conector Reto 299">
                <a:extLst>
                  <a:ext uri="{FF2B5EF4-FFF2-40B4-BE49-F238E27FC236}">
                    <a16:creationId xmlns:a16="http://schemas.microsoft.com/office/drawing/2014/main" id="{3641BFCE-25BE-480C-3440-4EF4C1FC97A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Conector Reto 300">
                <a:extLst>
                  <a:ext uri="{FF2B5EF4-FFF2-40B4-BE49-F238E27FC236}">
                    <a16:creationId xmlns:a16="http://schemas.microsoft.com/office/drawing/2014/main" id="{59BF558A-BA02-06C4-79AF-7065EC50B6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2" name="Conector Reto 301">
                <a:extLst>
                  <a:ext uri="{FF2B5EF4-FFF2-40B4-BE49-F238E27FC236}">
                    <a16:creationId xmlns:a16="http://schemas.microsoft.com/office/drawing/2014/main" id="{AB082E22-7A0F-3C37-6E5F-6FCCF178B61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3" name="Conector Reto 302">
                <a:extLst>
                  <a:ext uri="{FF2B5EF4-FFF2-40B4-BE49-F238E27FC236}">
                    <a16:creationId xmlns:a16="http://schemas.microsoft.com/office/drawing/2014/main" id="{BFF08F63-DB4E-1E27-F2BB-945ECE5573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4" name="Conector Reto 303">
                <a:extLst>
                  <a:ext uri="{FF2B5EF4-FFF2-40B4-BE49-F238E27FC236}">
                    <a16:creationId xmlns:a16="http://schemas.microsoft.com/office/drawing/2014/main" id="{C9E7D926-D6C4-EF87-C0B8-2DAC1D98E7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5" name="Conector Reto 304">
                <a:extLst>
                  <a:ext uri="{FF2B5EF4-FFF2-40B4-BE49-F238E27FC236}">
                    <a16:creationId xmlns:a16="http://schemas.microsoft.com/office/drawing/2014/main" id="{B6D68F77-C485-282C-BBF9-B553AF8B383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6" name="Conector Reto 305">
                <a:extLst>
                  <a:ext uri="{FF2B5EF4-FFF2-40B4-BE49-F238E27FC236}">
                    <a16:creationId xmlns:a16="http://schemas.microsoft.com/office/drawing/2014/main" id="{42D24A72-C61C-5682-3308-4A578F1B0C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" name="Conector Reto 306">
                <a:extLst>
                  <a:ext uri="{FF2B5EF4-FFF2-40B4-BE49-F238E27FC236}">
                    <a16:creationId xmlns:a16="http://schemas.microsoft.com/office/drawing/2014/main" id="{35CDA4AE-E877-1720-55AF-A71D3F9A8F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" name="Conector Reto 307">
                <a:extLst>
                  <a:ext uri="{FF2B5EF4-FFF2-40B4-BE49-F238E27FC236}">
                    <a16:creationId xmlns:a16="http://schemas.microsoft.com/office/drawing/2014/main" id="{849D135B-6390-C31F-58C1-D3B122DCC6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Conector Reto 308">
                <a:extLst>
                  <a:ext uri="{FF2B5EF4-FFF2-40B4-BE49-F238E27FC236}">
                    <a16:creationId xmlns:a16="http://schemas.microsoft.com/office/drawing/2014/main" id="{F8946D45-7A20-A254-5D13-ED675A3B432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" name="Conector Reto 309">
                <a:extLst>
                  <a:ext uri="{FF2B5EF4-FFF2-40B4-BE49-F238E27FC236}">
                    <a16:creationId xmlns:a16="http://schemas.microsoft.com/office/drawing/2014/main" id="{C4B71434-9947-70A3-2C5B-DFDABE2A61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" name="Conector Reto 310">
                <a:extLst>
                  <a:ext uri="{FF2B5EF4-FFF2-40B4-BE49-F238E27FC236}">
                    <a16:creationId xmlns:a16="http://schemas.microsoft.com/office/drawing/2014/main" id="{25150A80-8DA3-A5B9-8070-9B500EBA11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Conector Reto 311">
                <a:extLst>
                  <a:ext uri="{FF2B5EF4-FFF2-40B4-BE49-F238E27FC236}">
                    <a16:creationId xmlns:a16="http://schemas.microsoft.com/office/drawing/2014/main" id="{5D4F6613-1003-16F1-967A-AA096B1063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Conector Reto 312">
                <a:extLst>
                  <a:ext uri="{FF2B5EF4-FFF2-40B4-BE49-F238E27FC236}">
                    <a16:creationId xmlns:a16="http://schemas.microsoft.com/office/drawing/2014/main" id="{7DE4E484-A3E4-DA33-0EE9-2CE1E7E8E9C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" name="Conector Reto 313">
                <a:extLst>
                  <a:ext uri="{FF2B5EF4-FFF2-40B4-BE49-F238E27FC236}">
                    <a16:creationId xmlns:a16="http://schemas.microsoft.com/office/drawing/2014/main" id="{084F4EAE-8EA5-94DC-64A2-ACD90C6A3E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" name="Conector Reto 314">
                <a:extLst>
                  <a:ext uri="{FF2B5EF4-FFF2-40B4-BE49-F238E27FC236}">
                    <a16:creationId xmlns:a16="http://schemas.microsoft.com/office/drawing/2014/main" id="{211264F9-C4B1-A252-4D8B-C6444BE498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" name="Conector Reto 315">
                <a:extLst>
                  <a:ext uri="{FF2B5EF4-FFF2-40B4-BE49-F238E27FC236}">
                    <a16:creationId xmlns:a16="http://schemas.microsoft.com/office/drawing/2014/main" id="{CFF81549-D63C-3C6E-0EFF-1F422603D8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" name="Conector Reto 316">
                <a:extLst>
                  <a:ext uri="{FF2B5EF4-FFF2-40B4-BE49-F238E27FC236}">
                    <a16:creationId xmlns:a16="http://schemas.microsoft.com/office/drawing/2014/main" id="{EF980911-3701-0812-C6FC-30CEFF5BA1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" name="Conector Reto 317">
                <a:extLst>
                  <a:ext uri="{FF2B5EF4-FFF2-40B4-BE49-F238E27FC236}">
                    <a16:creationId xmlns:a16="http://schemas.microsoft.com/office/drawing/2014/main" id="{259C1469-6981-B46E-DC5A-D6A6AA1094F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" name="Conector Reto 318">
                <a:extLst>
                  <a:ext uri="{FF2B5EF4-FFF2-40B4-BE49-F238E27FC236}">
                    <a16:creationId xmlns:a16="http://schemas.microsoft.com/office/drawing/2014/main" id="{B530C139-37C8-8D8E-B5E0-194EA1B8CA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" name="Conector Reto 319">
                <a:extLst>
                  <a:ext uri="{FF2B5EF4-FFF2-40B4-BE49-F238E27FC236}">
                    <a16:creationId xmlns:a16="http://schemas.microsoft.com/office/drawing/2014/main" id="{6C3BFF76-8AF6-4C36-7BFD-7004673667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" name="Conector Reto 320">
                <a:extLst>
                  <a:ext uri="{FF2B5EF4-FFF2-40B4-BE49-F238E27FC236}">
                    <a16:creationId xmlns:a16="http://schemas.microsoft.com/office/drawing/2014/main" id="{73A7D528-A44C-F965-42DB-6C9C4A236F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Conector Reto 321">
                <a:extLst>
                  <a:ext uri="{FF2B5EF4-FFF2-40B4-BE49-F238E27FC236}">
                    <a16:creationId xmlns:a16="http://schemas.microsoft.com/office/drawing/2014/main" id="{ADAA3392-64DD-DC1D-9533-09CD0240DF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" name="Conector Reto 322">
                <a:extLst>
                  <a:ext uri="{FF2B5EF4-FFF2-40B4-BE49-F238E27FC236}">
                    <a16:creationId xmlns:a16="http://schemas.microsoft.com/office/drawing/2014/main" id="{AE25707A-DA40-1210-56C4-C3189A9413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" name="Conector Reto 323">
                <a:extLst>
                  <a:ext uri="{FF2B5EF4-FFF2-40B4-BE49-F238E27FC236}">
                    <a16:creationId xmlns:a16="http://schemas.microsoft.com/office/drawing/2014/main" id="{84539CAF-CD17-5D1F-3A6F-8ACF334F0C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" name="Conector Reto 324">
                <a:extLst>
                  <a:ext uri="{FF2B5EF4-FFF2-40B4-BE49-F238E27FC236}">
                    <a16:creationId xmlns:a16="http://schemas.microsoft.com/office/drawing/2014/main" id="{5C3A7152-FC94-4190-6EA2-7A043B1044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" name="Conector Reto 325">
                <a:extLst>
                  <a:ext uri="{FF2B5EF4-FFF2-40B4-BE49-F238E27FC236}">
                    <a16:creationId xmlns:a16="http://schemas.microsoft.com/office/drawing/2014/main" id="{996C1071-A53B-D25A-CE16-B575A943D80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" name="Conector Reto 326">
                <a:extLst>
                  <a:ext uri="{FF2B5EF4-FFF2-40B4-BE49-F238E27FC236}">
                    <a16:creationId xmlns:a16="http://schemas.microsoft.com/office/drawing/2014/main" id="{E7C96C28-CEFD-3044-CB45-39D887A18B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" name="Conector Reto 327">
                <a:extLst>
                  <a:ext uri="{FF2B5EF4-FFF2-40B4-BE49-F238E27FC236}">
                    <a16:creationId xmlns:a16="http://schemas.microsoft.com/office/drawing/2014/main" id="{976A84C3-4B8C-5B23-00E7-D8F3628500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Conector Reto 328">
                <a:extLst>
                  <a:ext uri="{FF2B5EF4-FFF2-40B4-BE49-F238E27FC236}">
                    <a16:creationId xmlns:a16="http://schemas.microsoft.com/office/drawing/2014/main" id="{6198CE4E-9210-E81B-76BF-67E1A615AB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" name="Conector Reto 329">
                <a:extLst>
                  <a:ext uri="{FF2B5EF4-FFF2-40B4-BE49-F238E27FC236}">
                    <a16:creationId xmlns:a16="http://schemas.microsoft.com/office/drawing/2014/main" id="{5DC5C367-25C0-CB6E-CFC4-028A36B02E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" name="Conector Reto 330">
                <a:extLst>
                  <a:ext uri="{FF2B5EF4-FFF2-40B4-BE49-F238E27FC236}">
                    <a16:creationId xmlns:a16="http://schemas.microsoft.com/office/drawing/2014/main" id="{9213ADF4-C4DA-DFEA-5627-AA9CE85EFF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" name="Conector Reto 331">
                <a:extLst>
                  <a:ext uri="{FF2B5EF4-FFF2-40B4-BE49-F238E27FC236}">
                    <a16:creationId xmlns:a16="http://schemas.microsoft.com/office/drawing/2014/main" id="{F64D1146-B09C-16B7-135C-175DB1DBCC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" name="Conector Reto 332">
                <a:extLst>
                  <a:ext uri="{FF2B5EF4-FFF2-40B4-BE49-F238E27FC236}">
                    <a16:creationId xmlns:a16="http://schemas.microsoft.com/office/drawing/2014/main" id="{59C175BE-934D-7786-C0AD-59D7FC94E2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4" name="Conector Reto 333">
                <a:extLst>
                  <a:ext uri="{FF2B5EF4-FFF2-40B4-BE49-F238E27FC236}">
                    <a16:creationId xmlns:a16="http://schemas.microsoft.com/office/drawing/2014/main" id="{4D9B0CE2-5C1D-554D-2DF5-3B487B383D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5" name="Conector Reto 334">
                <a:extLst>
                  <a:ext uri="{FF2B5EF4-FFF2-40B4-BE49-F238E27FC236}">
                    <a16:creationId xmlns:a16="http://schemas.microsoft.com/office/drawing/2014/main" id="{9D134833-81C8-E448-BA89-30D732809B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6" name="Conector Reto 335">
                <a:extLst>
                  <a:ext uri="{FF2B5EF4-FFF2-40B4-BE49-F238E27FC236}">
                    <a16:creationId xmlns:a16="http://schemas.microsoft.com/office/drawing/2014/main" id="{F63281AA-892A-92A4-A040-284EC6D5CC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7" name="Conector Reto 336">
                <a:extLst>
                  <a:ext uri="{FF2B5EF4-FFF2-40B4-BE49-F238E27FC236}">
                    <a16:creationId xmlns:a16="http://schemas.microsoft.com/office/drawing/2014/main" id="{FF9DB08D-C44A-54BF-2DFC-89578F7559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" name="Conector Reto 337">
                <a:extLst>
                  <a:ext uri="{FF2B5EF4-FFF2-40B4-BE49-F238E27FC236}">
                    <a16:creationId xmlns:a16="http://schemas.microsoft.com/office/drawing/2014/main" id="{BEA2ABB8-C1FC-11FA-4C32-B16F658ADE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9" name="Conector Reto 338">
                <a:extLst>
                  <a:ext uri="{FF2B5EF4-FFF2-40B4-BE49-F238E27FC236}">
                    <a16:creationId xmlns:a16="http://schemas.microsoft.com/office/drawing/2014/main" id="{6032D383-BF12-59F2-21DE-91D03BFF62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0" name="Conector Reto 339">
                <a:extLst>
                  <a:ext uri="{FF2B5EF4-FFF2-40B4-BE49-F238E27FC236}">
                    <a16:creationId xmlns:a16="http://schemas.microsoft.com/office/drawing/2014/main" id="{6EC6518D-E0CF-E765-3AAF-42C37658A6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1" name="Conector Reto 340">
                <a:extLst>
                  <a:ext uri="{FF2B5EF4-FFF2-40B4-BE49-F238E27FC236}">
                    <a16:creationId xmlns:a16="http://schemas.microsoft.com/office/drawing/2014/main" id="{285FD8CA-76E0-ECBA-FF67-3A8D25AF295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7" name="Imagem 6" descr="imagem abstrata de pontos de luz">
            <a:extLst>
              <a:ext uri="{FF2B5EF4-FFF2-40B4-BE49-F238E27FC236}">
                <a16:creationId xmlns:a16="http://schemas.microsoft.com/office/drawing/2014/main" id="{90A5D6E3-83F8-3A42-F300-0EF671907B8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268" r="4773" b="-1"/>
          <a:stretch/>
        </p:blipFill>
        <p:spPr>
          <a:xfrm>
            <a:off x="8055588" y="-3863"/>
            <a:ext cx="4132754" cy="3445946"/>
          </a:xfrm>
          <a:custGeom>
            <a:avLst/>
            <a:gdLst>
              <a:gd name="connsiteX0" fmla="*/ 303228 w 4638368"/>
              <a:gd name="connsiteY0" fmla="*/ 0 h 3867534"/>
              <a:gd name="connsiteX1" fmla="*/ 4638368 w 4638368"/>
              <a:gd name="connsiteY1" fmla="*/ 0 h 3867534"/>
              <a:gd name="connsiteX2" fmla="*/ 4638368 w 4638368"/>
              <a:gd name="connsiteY2" fmla="*/ 2952747 h 3867534"/>
              <a:gd name="connsiteX3" fmla="*/ 4585825 w 4638368"/>
              <a:gd name="connsiteY3" fmla="*/ 3013864 h 3867534"/>
              <a:gd name="connsiteX4" fmla="*/ 2641346 w 4638368"/>
              <a:gd name="connsiteY4" fmla="*/ 3867534 h 3867534"/>
              <a:gd name="connsiteX5" fmla="*/ 0 w 4638368"/>
              <a:gd name="connsiteY5" fmla="*/ 1226188 h 3867534"/>
              <a:gd name="connsiteX6" fmla="*/ 260466 w 4638368"/>
              <a:gd name="connsiteY6" fmla="*/ 81056 h 3867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38368" h="3867534">
                <a:moveTo>
                  <a:pt x="303228" y="0"/>
                </a:moveTo>
                <a:lnTo>
                  <a:pt x="4638368" y="0"/>
                </a:lnTo>
                <a:lnTo>
                  <a:pt x="4638368" y="2952747"/>
                </a:lnTo>
                <a:lnTo>
                  <a:pt x="4585825" y="3013864"/>
                </a:lnTo>
                <a:cubicBezTo>
                  <a:pt x="4103088" y="3538671"/>
                  <a:pt x="3410622" y="3867534"/>
                  <a:pt x="2641346" y="3867534"/>
                </a:cubicBezTo>
                <a:cubicBezTo>
                  <a:pt x="1182571" y="3867534"/>
                  <a:pt x="0" y="2684963"/>
                  <a:pt x="0" y="1226188"/>
                </a:cubicBezTo>
                <a:cubicBezTo>
                  <a:pt x="0" y="815907"/>
                  <a:pt x="93544" y="427475"/>
                  <a:pt x="260466" y="81056"/>
                </a:cubicBezTo>
                <a:close/>
              </a:path>
            </a:pathLst>
          </a:custGeom>
        </p:spPr>
      </p:pic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74B13635-4D8E-E95E-E4A8-F938527F85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6291" y="1647722"/>
            <a:ext cx="8673657" cy="3915801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pt-BR" sz="3200" dirty="0"/>
          </a:p>
          <a:p>
            <a:r>
              <a:rPr lang="pt-BR" sz="3200" dirty="0"/>
              <a:t> Aprofundamento de </a:t>
            </a:r>
            <a:r>
              <a:rPr lang="pt-BR" sz="3200" b="1" dirty="0" err="1"/>
              <a:t>if</a:t>
            </a:r>
            <a:r>
              <a:rPr lang="pt-BR" sz="3200" b="1" dirty="0"/>
              <a:t> – </a:t>
            </a:r>
            <a:r>
              <a:rPr lang="pt-BR" sz="3200" b="1" dirty="0" err="1"/>
              <a:t>else</a:t>
            </a:r>
            <a:r>
              <a:rPr lang="pt-BR" sz="3200" b="1" dirty="0"/>
              <a:t> </a:t>
            </a:r>
            <a:r>
              <a:rPr lang="pt-BR" sz="3200" dirty="0"/>
              <a:t>com exemplos e exercícios</a:t>
            </a:r>
          </a:p>
          <a:p>
            <a:r>
              <a:rPr lang="pt-BR" sz="3200" b="1" dirty="0"/>
              <a:t> </a:t>
            </a:r>
            <a:r>
              <a:rPr lang="pt-BR" sz="3200" dirty="0"/>
              <a:t>Apresentação de Aprofundamento de Comparadores e exemplos e exercícios</a:t>
            </a:r>
          </a:p>
          <a:p>
            <a:endParaRPr lang="pt-BR" sz="3200" dirty="0"/>
          </a:p>
        </p:txBody>
      </p:sp>
    </p:spTree>
    <p:extLst>
      <p:ext uri="{BB962C8B-B14F-4D97-AF65-F5344CB8AC3E}">
        <p14:creationId xmlns:p14="http://schemas.microsoft.com/office/powerpoint/2010/main" val="7655904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823A7AC-68D0-A7F8-05B1-BE34002B7B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A5C9D8-8A42-B9F7-F4F5-28E30E0F74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6143423" cy="1456267"/>
          </a:xfrm>
        </p:spPr>
        <p:txBody>
          <a:bodyPr rtlCol="0">
            <a:normAutofit/>
          </a:bodyPr>
          <a:lstStyle/>
          <a:p>
            <a:r>
              <a:rPr lang="pt-BR" sz="3600" b="1" dirty="0"/>
              <a:t>Tutorial de utilização do </a:t>
            </a:r>
            <a:r>
              <a:rPr lang="pt-BR" sz="3600" b="1" dirty="0" err="1"/>
              <a:t>python</a:t>
            </a:r>
            <a:r>
              <a:rPr lang="pt-BR" sz="3600" b="1" dirty="0"/>
              <a:t> </a:t>
            </a:r>
          </a:p>
        </p:txBody>
      </p:sp>
      <p:pic>
        <p:nvPicPr>
          <p:cNvPr id="4" name="Imagem 3" descr="satélite no céu noturno">
            <a:extLst>
              <a:ext uri="{FF2B5EF4-FFF2-40B4-BE49-F238E27FC236}">
                <a16:creationId xmlns:a16="http://schemas.microsoft.com/office/drawing/2014/main" id="{49643FC2-71FA-0032-1BDB-4F76B5493C6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611" r="16027" b="1"/>
          <a:stretch/>
        </p:blipFill>
        <p:spPr>
          <a:xfrm>
            <a:off x="8888133" y="4144246"/>
            <a:ext cx="3302966" cy="2717299"/>
          </a:xfrm>
          <a:custGeom>
            <a:avLst/>
            <a:gdLst>
              <a:gd name="connsiteX0" fmla="*/ 1663658 w 3039855"/>
              <a:gd name="connsiteY0" fmla="*/ 0 h 2500842"/>
              <a:gd name="connsiteX1" fmla="*/ 2947417 w 3039855"/>
              <a:gd name="connsiteY1" fmla="*/ 605417 h 2500842"/>
              <a:gd name="connsiteX2" fmla="*/ 3039855 w 3039855"/>
              <a:gd name="connsiteY2" fmla="*/ 729032 h 2500842"/>
              <a:gd name="connsiteX3" fmla="*/ 3039855 w 3039855"/>
              <a:gd name="connsiteY3" fmla="*/ 2500842 h 2500842"/>
              <a:gd name="connsiteX4" fmla="*/ 226952 w 3039855"/>
              <a:gd name="connsiteY4" fmla="*/ 2500842 h 2500842"/>
              <a:gd name="connsiteX5" fmla="*/ 155401 w 3039855"/>
              <a:gd name="connsiteY5" fmla="*/ 2366679 h 2500842"/>
              <a:gd name="connsiteX6" fmla="*/ 0 w 3039855"/>
              <a:gd name="connsiteY6" fmla="*/ 1663658 h 2500842"/>
              <a:gd name="connsiteX7" fmla="*/ 1663658 w 3039855"/>
              <a:gd name="connsiteY7" fmla="*/ 0 h 2500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39855" h="2500842">
                <a:moveTo>
                  <a:pt x="1663658" y="0"/>
                </a:moveTo>
                <a:cubicBezTo>
                  <a:pt x="2180490" y="0"/>
                  <a:pt x="2642278" y="235674"/>
                  <a:pt x="2947417" y="605417"/>
                </a:cubicBezTo>
                <a:lnTo>
                  <a:pt x="3039855" y="729032"/>
                </a:lnTo>
                <a:lnTo>
                  <a:pt x="3039855" y="2500842"/>
                </a:lnTo>
                <a:lnTo>
                  <a:pt x="226952" y="2500842"/>
                </a:lnTo>
                <a:lnTo>
                  <a:pt x="155401" y="2366679"/>
                </a:lnTo>
                <a:cubicBezTo>
                  <a:pt x="55691" y="2153127"/>
                  <a:pt x="0" y="1914896"/>
                  <a:pt x="0" y="1663658"/>
                </a:cubicBezTo>
                <a:cubicBezTo>
                  <a:pt x="0" y="744845"/>
                  <a:pt x="744845" y="0"/>
                  <a:pt x="1663658" y="0"/>
                </a:cubicBezTo>
                <a:close/>
              </a:path>
            </a:pathLst>
          </a:custGeom>
        </p:spPr>
      </p:pic>
      <p:grpSp>
        <p:nvGrpSpPr>
          <p:cNvPr id="179" name="Grupo 178">
            <a:extLst>
              <a:ext uri="{FF2B5EF4-FFF2-40B4-BE49-F238E27FC236}">
                <a16:creationId xmlns:a16="http://schemas.microsoft.com/office/drawing/2014/main" id="{0DE5EB5B-DA9D-11D1-DAD0-DF3EA2D679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21267604">
            <a:off x="8565602" y="3905595"/>
            <a:ext cx="3639934" cy="3163289"/>
            <a:chOff x="5281603" y="104899"/>
            <a:chExt cx="6910397" cy="6005491"/>
          </a:xfrm>
        </p:grpSpPr>
        <p:sp>
          <p:nvSpPr>
            <p:cNvPr id="180" name="Forma Livre 98">
              <a:extLst>
                <a:ext uri="{FF2B5EF4-FFF2-40B4-BE49-F238E27FC236}">
                  <a16:creationId xmlns:a16="http://schemas.microsoft.com/office/drawing/2014/main" id="{399AB11D-AF06-19D8-194B-A6CAF58234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grpSp>
          <p:nvGrpSpPr>
            <p:cNvPr id="181" name="Grupo 180">
              <a:extLst>
                <a:ext uri="{FF2B5EF4-FFF2-40B4-BE49-F238E27FC236}">
                  <a16:creationId xmlns:a16="http://schemas.microsoft.com/office/drawing/2014/main" id="{29ECA45E-916F-03D0-41EF-B8CD2E0B97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182" name="Conector Reto 181">
                <a:extLst>
                  <a:ext uri="{FF2B5EF4-FFF2-40B4-BE49-F238E27FC236}">
                    <a16:creationId xmlns:a16="http://schemas.microsoft.com/office/drawing/2014/main" id="{3C2A45E2-D5B9-722A-1F05-FC7600FCFBE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Conector Reto 182">
                <a:extLst>
                  <a:ext uri="{FF2B5EF4-FFF2-40B4-BE49-F238E27FC236}">
                    <a16:creationId xmlns:a16="http://schemas.microsoft.com/office/drawing/2014/main" id="{82B2547F-C3C5-400A-E146-DF0DC3BDDB0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Conector Reto 183">
                <a:extLst>
                  <a:ext uri="{FF2B5EF4-FFF2-40B4-BE49-F238E27FC236}">
                    <a16:creationId xmlns:a16="http://schemas.microsoft.com/office/drawing/2014/main" id="{1A80A6FA-AC05-38CC-F226-370045E94D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Conector Reto 184">
                <a:extLst>
                  <a:ext uri="{FF2B5EF4-FFF2-40B4-BE49-F238E27FC236}">
                    <a16:creationId xmlns:a16="http://schemas.microsoft.com/office/drawing/2014/main" id="{252AFDF0-DAFD-3A57-271D-3A3B81B62C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Conector Reto 185">
                <a:extLst>
                  <a:ext uri="{FF2B5EF4-FFF2-40B4-BE49-F238E27FC236}">
                    <a16:creationId xmlns:a16="http://schemas.microsoft.com/office/drawing/2014/main" id="{A6325E88-4CA5-C46C-2894-8396E8CAFA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Conector Reto 186">
                <a:extLst>
                  <a:ext uri="{FF2B5EF4-FFF2-40B4-BE49-F238E27FC236}">
                    <a16:creationId xmlns:a16="http://schemas.microsoft.com/office/drawing/2014/main" id="{38B693F7-E9D4-69ED-8469-D7456F1D46C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Conector Reto 187">
                <a:extLst>
                  <a:ext uri="{FF2B5EF4-FFF2-40B4-BE49-F238E27FC236}">
                    <a16:creationId xmlns:a16="http://schemas.microsoft.com/office/drawing/2014/main" id="{F7F90CA6-A4FD-DE92-ABC3-58F4845159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Conector Reto 188">
                <a:extLst>
                  <a:ext uri="{FF2B5EF4-FFF2-40B4-BE49-F238E27FC236}">
                    <a16:creationId xmlns:a16="http://schemas.microsoft.com/office/drawing/2014/main" id="{6421354C-646D-0B38-F745-0CECF65630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Conector Reto 189">
                <a:extLst>
                  <a:ext uri="{FF2B5EF4-FFF2-40B4-BE49-F238E27FC236}">
                    <a16:creationId xmlns:a16="http://schemas.microsoft.com/office/drawing/2014/main" id="{B613BE24-3669-3AA2-EA36-5EB1632E286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Conector Reto 190">
                <a:extLst>
                  <a:ext uri="{FF2B5EF4-FFF2-40B4-BE49-F238E27FC236}">
                    <a16:creationId xmlns:a16="http://schemas.microsoft.com/office/drawing/2014/main" id="{304BA2CB-7958-C51C-1AAA-679BFA1C7D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Conector Reto 191">
                <a:extLst>
                  <a:ext uri="{FF2B5EF4-FFF2-40B4-BE49-F238E27FC236}">
                    <a16:creationId xmlns:a16="http://schemas.microsoft.com/office/drawing/2014/main" id="{76223C05-3623-5835-1A07-AB5AE41B0C2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Conector Reto 192">
                <a:extLst>
                  <a:ext uri="{FF2B5EF4-FFF2-40B4-BE49-F238E27FC236}">
                    <a16:creationId xmlns:a16="http://schemas.microsoft.com/office/drawing/2014/main" id="{2EBAF617-7D36-25B0-5B51-A35E2E2F3FE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Conector Reto 193">
                <a:extLst>
                  <a:ext uri="{FF2B5EF4-FFF2-40B4-BE49-F238E27FC236}">
                    <a16:creationId xmlns:a16="http://schemas.microsoft.com/office/drawing/2014/main" id="{32EB0E91-AB99-4387-4FF0-D8FE898EDE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Conector Reto 194">
                <a:extLst>
                  <a:ext uri="{FF2B5EF4-FFF2-40B4-BE49-F238E27FC236}">
                    <a16:creationId xmlns:a16="http://schemas.microsoft.com/office/drawing/2014/main" id="{D490C56A-EF7D-4A5E-0249-40882BA4339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Conector Reto 195">
                <a:extLst>
                  <a:ext uri="{FF2B5EF4-FFF2-40B4-BE49-F238E27FC236}">
                    <a16:creationId xmlns:a16="http://schemas.microsoft.com/office/drawing/2014/main" id="{83EE2DC5-1FE5-06DE-7652-0250194457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Conector Reto 196">
                <a:extLst>
                  <a:ext uri="{FF2B5EF4-FFF2-40B4-BE49-F238E27FC236}">
                    <a16:creationId xmlns:a16="http://schemas.microsoft.com/office/drawing/2014/main" id="{E0745AB7-2E88-BBB7-BC13-AAD8B974DB2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Conector Reto 197">
                <a:extLst>
                  <a:ext uri="{FF2B5EF4-FFF2-40B4-BE49-F238E27FC236}">
                    <a16:creationId xmlns:a16="http://schemas.microsoft.com/office/drawing/2014/main" id="{B1C5E997-96EA-6873-49AF-63BA571692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Conector Reto 198">
                <a:extLst>
                  <a:ext uri="{FF2B5EF4-FFF2-40B4-BE49-F238E27FC236}">
                    <a16:creationId xmlns:a16="http://schemas.microsoft.com/office/drawing/2014/main" id="{B18D432B-4DEF-0E4E-BAEA-E446A28BB5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Conector Reto 199">
                <a:extLst>
                  <a:ext uri="{FF2B5EF4-FFF2-40B4-BE49-F238E27FC236}">
                    <a16:creationId xmlns:a16="http://schemas.microsoft.com/office/drawing/2014/main" id="{6C1076B9-51FA-674C-3627-EC920D3ADE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Conector Reto 200">
                <a:extLst>
                  <a:ext uri="{FF2B5EF4-FFF2-40B4-BE49-F238E27FC236}">
                    <a16:creationId xmlns:a16="http://schemas.microsoft.com/office/drawing/2014/main" id="{BCB67454-8CA2-715B-FA80-41B0DF6490F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Conector Reto 201">
                <a:extLst>
                  <a:ext uri="{FF2B5EF4-FFF2-40B4-BE49-F238E27FC236}">
                    <a16:creationId xmlns:a16="http://schemas.microsoft.com/office/drawing/2014/main" id="{CECB397E-71D2-B649-C798-A21A006068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Conector Reto 202">
                <a:extLst>
                  <a:ext uri="{FF2B5EF4-FFF2-40B4-BE49-F238E27FC236}">
                    <a16:creationId xmlns:a16="http://schemas.microsoft.com/office/drawing/2014/main" id="{CF9562DC-0647-6BFF-7164-ABD48409F8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Conector Reto 203">
                <a:extLst>
                  <a:ext uri="{FF2B5EF4-FFF2-40B4-BE49-F238E27FC236}">
                    <a16:creationId xmlns:a16="http://schemas.microsoft.com/office/drawing/2014/main" id="{14E5F6BC-E619-7E74-1835-C7D37AD317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Conector Reto 204">
                <a:extLst>
                  <a:ext uri="{FF2B5EF4-FFF2-40B4-BE49-F238E27FC236}">
                    <a16:creationId xmlns:a16="http://schemas.microsoft.com/office/drawing/2014/main" id="{284D2B0A-FA87-CDD8-4F58-E71F975D97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Conector Reto 205">
                <a:extLst>
                  <a:ext uri="{FF2B5EF4-FFF2-40B4-BE49-F238E27FC236}">
                    <a16:creationId xmlns:a16="http://schemas.microsoft.com/office/drawing/2014/main" id="{63C5848F-0319-453E-F3CF-5E809A5D2B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Conector Reto 206">
                <a:extLst>
                  <a:ext uri="{FF2B5EF4-FFF2-40B4-BE49-F238E27FC236}">
                    <a16:creationId xmlns:a16="http://schemas.microsoft.com/office/drawing/2014/main" id="{5B6A1D00-F257-02BB-4875-B94BA53130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Conector Reto 207">
                <a:extLst>
                  <a:ext uri="{FF2B5EF4-FFF2-40B4-BE49-F238E27FC236}">
                    <a16:creationId xmlns:a16="http://schemas.microsoft.com/office/drawing/2014/main" id="{18FF854C-C650-0FBD-6535-A334F082479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Conector Reto 208">
                <a:extLst>
                  <a:ext uri="{FF2B5EF4-FFF2-40B4-BE49-F238E27FC236}">
                    <a16:creationId xmlns:a16="http://schemas.microsoft.com/office/drawing/2014/main" id="{1EE57A07-A4E2-C72B-F989-112BF2D2E6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Conector Reto 209">
                <a:extLst>
                  <a:ext uri="{FF2B5EF4-FFF2-40B4-BE49-F238E27FC236}">
                    <a16:creationId xmlns:a16="http://schemas.microsoft.com/office/drawing/2014/main" id="{E9BEE5DA-BFA8-47E2-0F23-76314B132B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Conector Reto 210">
                <a:extLst>
                  <a:ext uri="{FF2B5EF4-FFF2-40B4-BE49-F238E27FC236}">
                    <a16:creationId xmlns:a16="http://schemas.microsoft.com/office/drawing/2014/main" id="{BAC8189B-E8CD-DF66-C000-6DA5EEDDB2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Conector Reto 211">
                <a:extLst>
                  <a:ext uri="{FF2B5EF4-FFF2-40B4-BE49-F238E27FC236}">
                    <a16:creationId xmlns:a16="http://schemas.microsoft.com/office/drawing/2014/main" id="{6AD81F92-52C6-C26C-AC67-A62A227E18C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Conector Reto 212">
                <a:extLst>
                  <a:ext uri="{FF2B5EF4-FFF2-40B4-BE49-F238E27FC236}">
                    <a16:creationId xmlns:a16="http://schemas.microsoft.com/office/drawing/2014/main" id="{9B0A5B54-25C9-61CB-E8E3-3C7D0BE98F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Conector Reto 213">
                <a:extLst>
                  <a:ext uri="{FF2B5EF4-FFF2-40B4-BE49-F238E27FC236}">
                    <a16:creationId xmlns:a16="http://schemas.microsoft.com/office/drawing/2014/main" id="{DD6773E8-4E0F-CC94-BDAD-C26384E1B4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Conector Reto 214">
                <a:extLst>
                  <a:ext uri="{FF2B5EF4-FFF2-40B4-BE49-F238E27FC236}">
                    <a16:creationId xmlns:a16="http://schemas.microsoft.com/office/drawing/2014/main" id="{1041B4F1-CC4F-E714-C5E6-0EAC1B91F0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Conector Reto 215">
                <a:extLst>
                  <a:ext uri="{FF2B5EF4-FFF2-40B4-BE49-F238E27FC236}">
                    <a16:creationId xmlns:a16="http://schemas.microsoft.com/office/drawing/2014/main" id="{CDEDECAD-E358-2144-244D-3A6AB053A3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Conector Reto 216">
                <a:extLst>
                  <a:ext uri="{FF2B5EF4-FFF2-40B4-BE49-F238E27FC236}">
                    <a16:creationId xmlns:a16="http://schemas.microsoft.com/office/drawing/2014/main" id="{E340362D-C03A-59E9-9486-2A7EE0878C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Conector Reto 217">
                <a:extLst>
                  <a:ext uri="{FF2B5EF4-FFF2-40B4-BE49-F238E27FC236}">
                    <a16:creationId xmlns:a16="http://schemas.microsoft.com/office/drawing/2014/main" id="{1C859A80-9A43-C8BE-5627-C09F4F8A96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Conector Reto 218">
                <a:extLst>
                  <a:ext uri="{FF2B5EF4-FFF2-40B4-BE49-F238E27FC236}">
                    <a16:creationId xmlns:a16="http://schemas.microsoft.com/office/drawing/2014/main" id="{1E1B7A70-B6CC-D724-A675-3478FDCD79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Conector Reto 219">
                <a:extLst>
                  <a:ext uri="{FF2B5EF4-FFF2-40B4-BE49-F238E27FC236}">
                    <a16:creationId xmlns:a16="http://schemas.microsoft.com/office/drawing/2014/main" id="{339DFB84-3D9E-F788-B667-6A87616A0C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Conector Reto 220">
                <a:extLst>
                  <a:ext uri="{FF2B5EF4-FFF2-40B4-BE49-F238E27FC236}">
                    <a16:creationId xmlns:a16="http://schemas.microsoft.com/office/drawing/2014/main" id="{6684E208-99F8-5C05-293D-1AC9FC55BA7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Conector Reto 221">
                <a:extLst>
                  <a:ext uri="{FF2B5EF4-FFF2-40B4-BE49-F238E27FC236}">
                    <a16:creationId xmlns:a16="http://schemas.microsoft.com/office/drawing/2014/main" id="{80CCBFE3-96C8-CDB9-1DDF-AAA6EC52CB6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Conector Reto 222">
                <a:extLst>
                  <a:ext uri="{FF2B5EF4-FFF2-40B4-BE49-F238E27FC236}">
                    <a16:creationId xmlns:a16="http://schemas.microsoft.com/office/drawing/2014/main" id="{D1D22A5F-3DFB-44A5-1283-9F7782EDC6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Conector Reto 223">
                <a:extLst>
                  <a:ext uri="{FF2B5EF4-FFF2-40B4-BE49-F238E27FC236}">
                    <a16:creationId xmlns:a16="http://schemas.microsoft.com/office/drawing/2014/main" id="{C57E0517-8CD3-0FFC-A8A8-AFA2D3C282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Conector Reto 224">
                <a:extLst>
                  <a:ext uri="{FF2B5EF4-FFF2-40B4-BE49-F238E27FC236}">
                    <a16:creationId xmlns:a16="http://schemas.microsoft.com/office/drawing/2014/main" id="{6E95DE4A-7A1B-82A9-7C01-9FF5090FD5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Conector Reto 225">
                <a:extLst>
                  <a:ext uri="{FF2B5EF4-FFF2-40B4-BE49-F238E27FC236}">
                    <a16:creationId xmlns:a16="http://schemas.microsoft.com/office/drawing/2014/main" id="{6E92CC8D-FAE2-F0B4-9E1C-0507FAAA634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Conector Reto 226">
                <a:extLst>
                  <a:ext uri="{FF2B5EF4-FFF2-40B4-BE49-F238E27FC236}">
                    <a16:creationId xmlns:a16="http://schemas.microsoft.com/office/drawing/2014/main" id="{E0A0FF40-3BFA-AEAD-B467-877C26C646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Conector Reto 227">
                <a:extLst>
                  <a:ext uri="{FF2B5EF4-FFF2-40B4-BE49-F238E27FC236}">
                    <a16:creationId xmlns:a16="http://schemas.microsoft.com/office/drawing/2014/main" id="{80303B59-3189-BB15-96E2-CD5F2E6192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Conector Reto 228">
                <a:extLst>
                  <a:ext uri="{FF2B5EF4-FFF2-40B4-BE49-F238E27FC236}">
                    <a16:creationId xmlns:a16="http://schemas.microsoft.com/office/drawing/2014/main" id="{AC03DF28-BCDA-A6A5-2108-48673C9675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Conector Reto 229">
                <a:extLst>
                  <a:ext uri="{FF2B5EF4-FFF2-40B4-BE49-F238E27FC236}">
                    <a16:creationId xmlns:a16="http://schemas.microsoft.com/office/drawing/2014/main" id="{F475154E-A2DA-A112-8F3A-E292F99EDEF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Conector Reto 230">
                <a:extLst>
                  <a:ext uri="{FF2B5EF4-FFF2-40B4-BE49-F238E27FC236}">
                    <a16:creationId xmlns:a16="http://schemas.microsoft.com/office/drawing/2014/main" id="{EFB22D7B-CF81-4D4A-B390-7476CA3C4D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Conector Reto 231">
                <a:extLst>
                  <a:ext uri="{FF2B5EF4-FFF2-40B4-BE49-F238E27FC236}">
                    <a16:creationId xmlns:a16="http://schemas.microsoft.com/office/drawing/2014/main" id="{21B048F0-1811-6508-3847-0AF3F6FD482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Conector Reto 232">
                <a:extLst>
                  <a:ext uri="{FF2B5EF4-FFF2-40B4-BE49-F238E27FC236}">
                    <a16:creationId xmlns:a16="http://schemas.microsoft.com/office/drawing/2014/main" id="{8A294787-B3AD-4C80-9FCC-D12F4BC269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Conector Reto 233">
                <a:extLst>
                  <a:ext uri="{FF2B5EF4-FFF2-40B4-BE49-F238E27FC236}">
                    <a16:creationId xmlns:a16="http://schemas.microsoft.com/office/drawing/2014/main" id="{A7B4B502-3AE9-189B-08DE-FC4E3059D0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Conector Reto 234">
                <a:extLst>
                  <a:ext uri="{FF2B5EF4-FFF2-40B4-BE49-F238E27FC236}">
                    <a16:creationId xmlns:a16="http://schemas.microsoft.com/office/drawing/2014/main" id="{E8848B94-3171-BD2F-E521-B625432CC32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Conector Reto 235">
                <a:extLst>
                  <a:ext uri="{FF2B5EF4-FFF2-40B4-BE49-F238E27FC236}">
                    <a16:creationId xmlns:a16="http://schemas.microsoft.com/office/drawing/2014/main" id="{87F9F591-335C-00F7-E10A-EBBB21946F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Conector Reto 236">
                <a:extLst>
                  <a:ext uri="{FF2B5EF4-FFF2-40B4-BE49-F238E27FC236}">
                    <a16:creationId xmlns:a16="http://schemas.microsoft.com/office/drawing/2014/main" id="{B3A5E87F-216F-3DBC-DC63-5EB193A9D86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Conector Reto 237">
                <a:extLst>
                  <a:ext uri="{FF2B5EF4-FFF2-40B4-BE49-F238E27FC236}">
                    <a16:creationId xmlns:a16="http://schemas.microsoft.com/office/drawing/2014/main" id="{06B37EF2-6A9F-A183-524B-D4E9A4B15E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Conector Reto 238">
                <a:extLst>
                  <a:ext uri="{FF2B5EF4-FFF2-40B4-BE49-F238E27FC236}">
                    <a16:creationId xmlns:a16="http://schemas.microsoft.com/office/drawing/2014/main" id="{35F3B292-7EE1-BBD5-F98C-2F81A41F72A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Conector Reto 239">
                <a:extLst>
                  <a:ext uri="{FF2B5EF4-FFF2-40B4-BE49-F238E27FC236}">
                    <a16:creationId xmlns:a16="http://schemas.microsoft.com/office/drawing/2014/main" id="{DB13F17E-2BC6-5F29-9630-94608B101A9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Conector Reto 240">
                <a:extLst>
                  <a:ext uri="{FF2B5EF4-FFF2-40B4-BE49-F238E27FC236}">
                    <a16:creationId xmlns:a16="http://schemas.microsoft.com/office/drawing/2014/main" id="{9C4F5B14-0F38-7815-408C-19153F1D90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Conector Reto 241">
                <a:extLst>
                  <a:ext uri="{FF2B5EF4-FFF2-40B4-BE49-F238E27FC236}">
                    <a16:creationId xmlns:a16="http://schemas.microsoft.com/office/drawing/2014/main" id="{3A533542-F17D-061F-872E-4AAB997C54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Conector Reto 242">
                <a:extLst>
                  <a:ext uri="{FF2B5EF4-FFF2-40B4-BE49-F238E27FC236}">
                    <a16:creationId xmlns:a16="http://schemas.microsoft.com/office/drawing/2014/main" id="{4B5B3132-2CE5-38FF-1793-5C70258B15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Conector Reto 243">
                <a:extLst>
                  <a:ext uri="{FF2B5EF4-FFF2-40B4-BE49-F238E27FC236}">
                    <a16:creationId xmlns:a16="http://schemas.microsoft.com/office/drawing/2014/main" id="{76C72B00-B519-F96D-4D2B-BDCFF0C41DD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Conector Reto 244">
                <a:extLst>
                  <a:ext uri="{FF2B5EF4-FFF2-40B4-BE49-F238E27FC236}">
                    <a16:creationId xmlns:a16="http://schemas.microsoft.com/office/drawing/2014/main" id="{B82F1DD7-32A2-937B-F5E0-A1A56072B9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Conector Reto 245">
                <a:extLst>
                  <a:ext uri="{FF2B5EF4-FFF2-40B4-BE49-F238E27FC236}">
                    <a16:creationId xmlns:a16="http://schemas.microsoft.com/office/drawing/2014/main" id="{173E1907-BC7B-73D0-3BAA-0611D0DAC7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Conector Reto 246">
                <a:extLst>
                  <a:ext uri="{FF2B5EF4-FFF2-40B4-BE49-F238E27FC236}">
                    <a16:creationId xmlns:a16="http://schemas.microsoft.com/office/drawing/2014/main" id="{C7F555E3-E837-A272-8754-8A424D51B0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Conector Reto 247">
                <a:extLst>
                  <a:ext uri="{FF2B5EF4-FFF2-40B4-BE49-F238E27FC236}">
                    <a16:creationId xmlns:a16="http://schemas.microsoft.com/office/drawing/2014/main" id="{C2C4D0B8-B3ED-EA32-606D-0CCCE1BCC39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Conector Reto 248">
                <a:extLst>
                  <a:ext uri="{FF2B5EF4-FFF2-40B4-BE49-F238E27FC236}">
                    <a16:creationId xmlns:a16="http://schemas.microsoft.com/office/drawing/2014/main" id="{8589396D-26E2-23C6-3CDC-0FBE0F5FEE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Conector Reto 249">
                <a:extLst>
                  <a:ext uri="{FF2B5EF4-FFF2-40B4-BE49-F238E27FC236}">
                    <a16:creationId xmlns:a16="http://schemas.microsoft.com/office/drawing/2014/main" id="{94E167F7-02A6-6BA9-DA84-B2A984C0ABE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Conector Reto 250">
                <a:extLst>
                  <a:ext uri="{FF2B5EF4-FFF2-40B4-BE49-F238E27FC236}">
                    <a16:creationId xmlns:a16="http://schemas.microsoft.com/office/drawing/2014/main" id="{2C8FA52F-10C7-8777-3845-DDD795BC10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Conector Reto 251">
                <a:extLst>
                  <a:ext uri="{FF2B5EF4-FFF2-40B4-BE49-F238E27FC236}">
                    <a16:creationId xmlns:a16="http://schemas.microsoft.com/office/drawing/2014/main" id="{B2E483C6-E03D-D1FD-172E-213F0FA80C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Conector Reto 252">
                <a:extLst>
                  <a:ext uri="{FF2B5EF4-FFF2-40B4-BE49-F238E27FC236}">
                    <a16:creationId xmlns:a16="http://schemas.microsoft.com/office/drawing/2014/main" id="{00F079D7-B764-A5FD-0E59-13D94103BE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Conector Reto 253">
                <a:extLst>
                  <a:ext uri="{FF2B5EF4-FFF2-40B4-BE49-F238E27FC236}">
                    <a16:creationId xmlns:a16="http://schemas.microsoft.com/office/drawing/2014/main" id="{CCB484D6-D35A-2DF9-9DF5-AAC0441519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Conector Reto 254">
                <a:extLst>
                  <a:ext uri="{FF2B5EF4-FFF2-40B4-BE49-F238E27FC236}">
                    <a16:creationId xmlns:a16="http://schemas.microsoft.com/office/drawing/2014/main" id="{61E4E68D-47C6-C27E-796F-E32DEE949E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Conector Reto 255">
                <a:extLst>
                  <a:ext uri="{FF2B5EF4-FFF2-40B4-BE49-F238E27FC236}">
                    <a16:creationId xmlns:a16="http://schemas.microsoft.com/office/drawing/2014/main" id="{129EEDB7-5FD8-7E93-4114-19FB0B205CE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" name="Conector Reto 256">
                <a:extLst>
                  <a:ext uri="{FF2B5EF4-FFF2-40B4-BE49-F238E27FC236}">
                    <a16:creationId xmlns:a16="http://schemas.microsoft.com/office/drawing/2014/main" id="{6277236F-2E6C-3410-8D06-3CC9BA8B13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Conector Reto 257">
                <a:extLst>
                  <a:ext uri="{FF2B5EF4-FFF2-40B4-BE49-F238E27FC236}">
                    <a16:creationId xmlns:a16="http://schemas.microsoft.com/office/drawing/2014/main" id="{8EB1DD7D-C6CB-0B12-2301-346AC7BB78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Conector Reto 258">
                <a:extLst>
                  <a:ext uri="{FF2B5EF4-FFF2-40B4-BE49-F238E27FC236}">
                    <a16:creationId xmlns:a16="http://schemas.microsoft.com/office/drawing/2014/main" id="{4B1D6761-511C-8F0E-66F1-49C3277B86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61" name="Grupo 260">
            <a:extLst>
              <a:ext uri="{FF2B5EF4-FFF2-40B4-BE49-F238E27FC236}">
                <a16:creationId xmlns:a16="http://schemas.microsoft.com/office/drawing/2014/main" id="{47A40CB9-A926-F68D-7FA4-DC5F3A5E1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5392608">
            <a:off x="7397406" y="-618857"/>
            <a:ext cx="4915057" cy="4271437"/>
            <a:chOff x="5281603" y="104899"/>
            <a:chExt cx="6910397" cy="6005491"/>
          </a:xfrm>
        </p:grpSpPr>
        <p:sp>
          <p:nvSpPr>
            <p:cNvPr id="262" name="Forma Livre 17">
              <a:extLst>
                <a:ext uri="{FF2B5EF4-FFF2-40B4-BE49-F238E27FC236}">
                  <a16:creationId xmlns:a16="http://schemas.microsoft.com/office/drawing/2014/main" id="{EBCC82BF-D495-9E43-34B8-4F71DC862F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grpSp>
          <p:nvGrpSpPr>
            <p:cNvPr id="263" name="Grupo 262">
              <a:extLst>
                <a:ext uri="{FF2B5EF4-FFF2-40B4-BE49-F238E27FC236}">
                  <a16:creationId xmlns:a16="http://schemas.microsoft.com/office/drawing/2014/main" id="{4D0F71CE-6921-60A7-2DDF-AA0E6AB63E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264" name="Conector Reto 263">
                <a:extLst>
                  <a:ext uri="{FF2B5EF4-FFF2-40B4-BE49-F238E27FC236}">
                    <a16:creationId xmlns:a16="http://schemas.microsoft.com/office/drawing/2014/main" id="{9D701C8E-9481-59C0-EFEE-22E43192265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Conector Reto 264">
                <a:extLst>
                  <a:ext uri="{FF2B5EF4-FFF2-40B4-BE49-F238E27FC236}">
                    <a16:creationId xmlns:a16="http://schemas.microsoft.com/office/drawing/2014/main" id="{375C84ED-DDE7-70E5-B5F4-4800BD1CD6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6" name="Conector Reto 265">
                <a:extLst>
                  <a:ext uri="{FF2B5EF4-FFF2-40B4-BE49-F238E27FC236}">
                    <a16:creationId xmlns:a16="http://schemas.microsoft.com/office/drawing/2014/main" id="{14BE9476-245E-3431-0E7D-4857E87819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" name="Conector Reto 266">
                <a:extLst>
                  <a:ext uri="{FF2B5EF4-FFF2-40B4-BE49-F238E27FC236}">
                    <a16:creationId xmlns:a16="http://schemas.microsoft.com/office/drawing/2014/main" id="{F6B6A908-B5F4-DE7C-0629-4605295A43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Conector Reto 267">
                <a:extLst>
                  <a:ext uri="{FF2B5EF4-FFF2-40B4-BE49-F238E27FC236}">
                    <a16:creationId xmlns:a16="http://schemas.microsoft.com/office/drawing/2014/main" id="{94550E5E-A61E-CF4A-3336-8C323C2F6F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Conector Reto 268">
                <a:extLst>
                  <a:ext uri="{FF2B5EF4-FFF2-40B4-BE49-F238E27FC236}">
                    <a16:creationId xmlns:a16="http://schemas.microsoft.com/office/drawing/2014/main" id="{DD577C37-29B2-6A56-A00B-958C2266614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Conector Reto 269">
                <a:extLst>
                  <a:ext uri="{FF2B5EF4-FFF2-40B4-BE49-F238E27FC236}">
                    <a16:creationId xmlns:a16="http://schemas.microsoft.com/office/drawing/2014/main" id="{2E56CAF8-F22F-238F-AB1C-A017B4FA3A1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Conector Reto 270">
                <a:extLst>
                  <a:ext uri="{FF2B5EF4-FFF2-40B4-BE49-F238E27FC236}">
                    <a16:creationId xmlns:a16="http://schemas.microsoft.com/office/drawing/2014/main" id="{71118688-014D-3534-E45D-4818720403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Conector Reto 271">
                <a:extLst>
                  <a:ext uri="{FF2B5EF4-FFF2-40B4-BE49-F238E27FC236}">
                    <a16:creationId xmlns:a16="http://schemas.microsoft.com/office/drawing/2014/main" id="{13EFE989-AD0D-85BC-0385-2781C4E9095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Conector Reto 272">
                <a:extLst>
                  <a:ext uri="{FF2B5EF4-FFF2-40B4-BE49-F238E27FC236}">
                    <a16:creationId xmlns:a16="http://schemas.microsoft.com/office/drawing/2014/main" id="{B115F78F-E989-C41D-7326-8EB5F1EE69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Conector Reto 273">
                <a:extLst>
                  <a:ext uri="{FF2B5EF4-FFF2-40B4-BE49-F238E27FC236}">
                    <a16:creationId xmlns:a16="http://schemas.microsoft.com/office/drawing/2014/main" id="{9650E3E8-FF01-39F0-9E72-7C914E6962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Conector Reto 274">
                <a:extLst>
                  <a:ext uri="{FF2B5EF4-FFF2-40B4-BE49-F238E27FC236}">
                    <a16:creationId xmlns:a16="http://schemas.microsoft.com/office/drawing/2014/main" id="{A05B4838-36CF-BF50-0609-D532E4E0D9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" name="Conector Reto 275">
                <a:extLst>
                  <a:ext uri="{FF2B5EF4-FFF2-40B4-BE49-F238E27FC236}">
                    <a16:creationId xmlns:a16="http://schemas.microsoft.com/office/drawing/2014/main" id="{142E0D6A-28E9-A7AC-4F17-EED8E8C7BD2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Conector Reto 276">
                <a:extLst>
                  <a:ext uri="{FF2B5EF4-FFF2-40B4-BE49-F238E27FC236}">
                    <a16:creationId xmlns:a16="http://schemas.microsoft.com/office/drawing/2014/main" id="{8B2AEDE4-851F-F481-550C-311BC0ABF0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Conector Reto 277">
                <a:extLst>
                  <a:ext uri="{FF2B5EF4-FFF2-40B4-BE49-F238E27FC236}">
                    <a16:creationId xmlns:a16="http://schemas.microsoft.com/office/drawing/2014/main" id="{B3D930A1-50EE-ECDB-3722-70FBC4BDBC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Conector Reto 278">
                <a:extLst>
                  <a:ext uri="{FF2B5EF4-FFF2-40B4-BE49-F238E27FC236}">
                    <a16:creationId xmlns:a16="http://schemas.microsoft.com/office/drawing/2014/main" id="{34E1AC91-1581-DEB2-F02F-1377E0E43E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Conector Reto 279">
                <a:extLst>
                  <a:ext uri="{FF2B5EF4-FFF2-40B4-BE49-F238E27FC236}">
                    <a16:creationId xmlns:a16="http://schemas.microsoft.com/office/drawing/2014/main" id="{BB0DED2E-09F9-591F-BE51-7AE3453EEB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Conector Reto 280">
                <a:extLst>
                  <a:ext uri="{FF2B5EF4-FFF2-40B4-BE49-F238E27FC236}">
                    <a16:creationId xmlns:a16="http://schemas.microsoft.com/office/drawing/2014/main" id="{5C1A8F15-6BDF-FFF1-49EE-95B7FCFBEE8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Conector Reto 281">
                <a:extLst>
                  <a:ext uri="{FF2B5EF4-FFF2-40B4-BE49-F238E27FC236}">
                    <a16:creationId xmlns:a16="http://schemas.microsoft.com/office/drawing/2014/main" id="{084F954F-2120-5C3D-7802-B7A603789E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3" name="Conector Reto 282">
                <a:extLst>
                  <a:ext uri="{FF2B5EF4-FFF2-40B4-BE49-F238E27FC236}">
                    <a16:creationId xmlns:a16="http://schemas.microsoft.com/office/drawing/2014/main" id="{B43A86D6-F71F-39A3-F33F-4166229092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Conector Reto 283">
                <a:extLst>
                  <a:ext uri="{FF2B5EF4-FFF2-40B4-BE49-F238E27FC236}">
                    <a16:creationId xmlns:a16="http://schemas.microsoft.com/office/drawing/2014/main" id="{FEA6F979-79B2-7E1F-CD9A-E9038784E1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Conector Reto 284">
                <a:extLst>
                  <a:ext uri="{FF2B5EF4-FFF2-40B4-BE49-F238E27FC236}">
                    <a16:creationId xmlns:a16="http://schemas.microsoft.com/office/drawing/2014/main" id="{9B16A159-4D10-99B9-5F53-FD1F9F23F83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Conector Reto 285">
                <a:extLst>
                  <a:ext uri="{FF2B5EF4-FFF2-40B4-BE49-F238E27FC236}">
                    <a16:creationId xmlns:a16="http://schemas.microsoft.com/office/drawing/2014/main" id="{AD9C329D-D31C-61FA-DBA7-35EAF7CE9B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Conector Reto 286">
                <a:extLst>
                  <a:ext uri="{FF2B5EF4-FFF2-40B4-BE49-F238E27FC236}">
                    <a16:creationId xmlns:a16="http://schemas.microsoft.com/office/drawing/2014/main" id="{0FD21BE5-53C2-44D6-2A02-E861D717D7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Conector Reto 287">
                <a:extLst>
                  <a:ext uri="{FF2B5EF4-FFF2-40B4-BE49-F238E27FC236}">
                    <a16:creationId xmlns:a16="http://schemas.microsoft.com/office/drawing/2014/main" id="{9A244971-E82D-E760-44C2-A0D685521A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Conector Reto 288">
                <a:extLst>
                  <a:ext uri="{FF2B5EF4-FFF2-40B4-BE49-F238E27FC236}">
                    <a16:creationId xmlns:a16="http://schemas.microsoft.com/office/drawing/2014/main" id="{976E286E-A4E5-6149-7239-45B84845A5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0" name="Conector Reto 289">
                <a:extLst>
                  <a:ext uri="{FF2B5EF4-FFF2-40B4-BE49-F238E27FC236}">
                    <a16:creationId xmlns:a16="http://schemas.microsoft.com/office/drawing/2014/main" id="{8C0E879A-DD85-B3AC-F29F-B8BE7F65EFB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Conector Reto 290">
                <a:extLst>
                  <a:ext uri="{FF2B5EF4-FFF2-40B4-BE49-F238E27FC236}">
                    <a16:creationId xmlns:a16="http://schemas.microsoft.com/office/drawing/2014/main" id="{C4150891-2A78-A003-893A-86E1AD2859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Conector Reto 291">
                <a:extLst>
                  <a:ext uri="{FF2B5EF4-FFF2-40B4-BE49-F238E27FC236}">
                    <a16:creationId xmlns:a16="http://schemas.microsoft.com/office/drawing/2014/main" id="{1A94217C-117C-8532-BD61-7DCACFD74F0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Conector Reto 292">
                <a:extLst>
                  <a:ext uri="{FF2B5EF4-FFF2-40B4-BE49-F238E27FC236}">
                    <a16:creationId xmlns:a16="http://schemas.microsoft.com/office/drawing/2014/main" id="{3F594F6E-3274-195A-D9BD-1F7FBADE516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Conector Reto 293">
                <a:extLst>
                  <a:ext uri="{FF2B5EF4-FFF2-40B4-BE49-F238E27FC236}">
                    <a16:creationId xmlns:a16="http://schemas.microsoft.com/office/drawing/2014/main" id="{FF59C880-E6BE-0160-9A01-77AC56B052F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Conector Reto 294">
                <a:extLst>
                  <a:ext uri="{FF2B5EF4-FFF2-40B4-BE49-F238E27FC236}">
                    <a16:creationId xmlns:a16="http://schemas.microsoft.com/office/drawing/2014/main" id="{2A6F596D-FA85-3B64-A2A8-4AE89763920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Conector Reto 295">
                <a:extLst>
                  <a:ext uri="{FF2B5EF4-FFF2-40B4-BE49-F238E27FC236}">
                    <a16:creationId xmlns:a16="http://schemas.microsoft.com/office/drawing/2014/main" id="{F773FD8D-EB99-3BCD-33A2-4B29AD5F95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" name="Conector Reto 296">
                <a:extLst>
                  <a:ext uri="{FF2B5EF4-FFF2-40B4-BE49-F238E27FC236}">
                    <a16:creationId xmlns:a16="http://schemas.microsoft.com/office/drawing/2014/main" id="{35BBA9D0-A855-F330-2397-9CFB9E15FC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Conector Reto 297">
                <a:extLst>
                  <a:ext uri="{FF2B5EF4-FFF2-40B4-BE49-F238E27FC236}">
                    <a16:creationId xmlns:a16="http://schemas.microsoft.com/office/drawing/2014/main" id="{6B3C9E7E-C8FC-1DC7-8CCC-E9F5ACA1B4B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Conector Reto 298">
                <a:extLst>
                  <a:ext uri="{FF2B5EF4-FFF2-40B4-BE49-F238E27FC236}">
                    <a16:creationId xmlns:a16="http://schemas.microsoft.com/office/drawing/2014/main" id="{BF092316-A993-5ACE-D873-12DD71D07FF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Conector Reto 299">
                <a:extLst>
                  <a:ext uri="{FF2B5EF4-FFF2-40B4-BE49-F238E27FC236}">
                    <a16:creationId xmlns:a16="http://schemas.microsoft.com/office/drawing/2014/main" id="{EFABC7C2-885A-2D96-63B8-B7186EA58A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Conector Reto 300">
                <a:extLst>
                  <a:ext uri="{FF2B5EF4-FFF2-40B4-BE49-F238E27FC236}">
                    <a16:creationId xmlns:a16="http://schemas.microsoft.com/office/drawing/2014/main" id="{C5945A03-0AF8-3534-F914-5A9B28CD5B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2" name="Conector Reto 301">
                <a:extLst>
                  <a:ext uri="{FF2B5EF4-FFF2-40B4-BE49-F238E27FC236}">
                    <a16:creationId xmlns:a16="http://schemas.microsoft.com/office/drawing/2014/main" id="{6E5B4D02-3B2D-7FB1-B97F-CBD5D034B2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3" name="Conector Reto 302">
                <a:extLst>
                  <a:ext uri="{FF2B5EF4-FFF2-40B4-BE49-F238E27FC236}">
                    <a16:creationId xmlns:a16="http://schemas.microsoft.com/office/drawing/2014/main" id="{26F6E95C-0809-784B-8F2C-62A5E7CFE97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4" name="Conector Reto 303">
                <a:extLst>
                  <a:ext uri="{FF2B5EF4-FFF2-40B4-BE49-F238E27FC236}">
                    <a16:creationId xmlns:a16="http://schemas.microsoft.com/office/drawing/2014/main" id="{35915267-7C39-D9AD-5E01-42A6023329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5" name="Conector Reto 304">
                <a:extLst>
                  <a:ext uri="{FF2B5EF4-FFF2-40B4-BE49-F238E27FC236}">
                    <a16:creationId xmlns:a16="http://schemas.microsoft.com/office/drawing/2014/main" id="{6FE5301D-A8AC-9530-AB52-CB49B08AD2A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6" name="Conector Reto 305">
                <a:extLst>
                  <a:ext uri="{FF2B5EF4-FFF2-40B4-BE49-F238E27FC236}">
                    <a16:creationId xmlns:a16="http://schemas.microsoft.com/office/drawing/2014/main" id="{32FB1505-2769-40DA-1197-7150229C8D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" name="Conector Reto 306">
                <a:extLst>
                  <a:ext uri="{FF2B5EF4-FFF2-40B4-BE49-F238E27FC236}">
                    <a16:creationId xmlns:a16="http://schemas.microsoft.com/office/drawing/2014/main" id="{EBA36185-0020-95D9-2603-1E08C7C328F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" name="Conector Reto 307">
                <a:extLst>
                  <a:ext uri="{FF2B5EF4-FFF2-40B4-BE49-F238E27FC236}">
                    <a16:creationId xmlns:a16="http://schemas.microsoft.com/office/drawing/2014/main" id="{58771D89-0E71-948E-05B5-C079D21B0A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Conector Reto 308">
                <a:extLst>
                  <a:ext uri="{FF2B5EF4-FFF2-40B4-BE49-F238E27FC236}">
                    <a16:creationId xmlns:a16="http://schemas.microsoft.com/office/drawing/2014/main" id="{9CE7BE3E-C05A-B763-1DBD-F592316A819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" name="Conector Reto 309">
                <a:extLst>
                  <a:ext uri="{FF2B5EF4-FFF2-40B4-BE49-F238E27FC236}">
                    <a16:creationId xmlns:a16="http://schemas.microsoft.com/office/drawing/2014/main" id="{76029FC3-EFD3-7BCD-1FD6-CD6DA11EBBF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" name="Conector Reto 310">
                <a:extLst>
                  <a:ext uri="{FF2B5EF4-FFF2-40B4-BE49-F238E27FC236}">
                    <a16:creationId xmlns:a16="http://schemas.microsoft.com/office/drawing/2014/main" id="{133B5DE7-1FAB-8065-23C5-F545AFAA63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Conector Reto 311">
                <a:extLst>
                  <a:ext uri="{FF2B5EF4-FFF2-40B4-BE49-F238E27FC236}">
                    <a16:creationId xmlns:a16="http://schemas.microsoft.com/office/drawing/2014/main" id="{D9179BDB-D2C0-DEE4-B6A9-D113C184D37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Conector Reto 312">
                <a:extLst>
                  <a:ext uri="{FF2B5EF4-FFF2-40B4-BE49-F238E27FC236}">
                    <a16:creationId xmlns:a16="http://schemas.microsoft.com/office/drawing/2014/main" id="{C39E8F0B-B3C1-3C13-B2AF-A25832B057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" name="Conector Reto 313">
                <a:extLst>
                  <a:ext uri="{FF2B5EF4-FFF2-40B4-BE49-F238E27FC236}">
                    <a16:creationId xmlns:a16="http://schemas.microsoft.com/office/drawing/2014/main" id="{97668CD5-88C6-AECC-327E-258667BF8A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" name="Conector Reto 314">
                <a:extLst>
                  <a:ext uri="{FF2B5EF4-FFF2-40B4-BE49-F238E27FC236}">
                    <a16:creationId xmlns:a16="http://schemas.microsoft.com/office/drawing/2014/main" id="{8F0E2B86-4FA9-E3C1-50A6-214470E84B5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" name="Conector Reto 315">
                <a:extLst>
                  <a:ext uri="{FF2B5EF4-FFF2-40B4-BE49-F238E27FC236}">
                    <a16:creationId xmlns:a16="http://schemas.microsoft.com/office/drawing/2014/main" id="{F3702701-D249-3BF9-5598-645686C66E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" name="Conector Reto 316">
                <a:extLst>
                  <a:ext uri="{FF2B5EF4-FFF2-40B4-BE49-F238E27FC236}">
                    <a16:creationId xmlns:a16="http://schemas.microsoft.com/office/drawing/2014/main" id="{7CF20A42-2B8A-9739-3715-D341FC8B0E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" name="Conector Reto 317">
                <a:extLst>
                  <a:ext uri="{FF2B5EF4-FFF2-40B4-BE49-F238E27FC236}">
                    <a16:creationId xmlns:a16="http://schemas.microsoft.com/office/drawing/2014/main" id="{12FEA326-A040-6976-72D9-D5623934718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" name="Conector Reto 318">
                <a:extLst>
                  <a:ext uri="{FF2B5EF4-FFF2-40B4-BE49-F238E27FC236}">
                    <a16:creationId xmlns:a16="http://schemas.microsoft.com/office/drawing/2014/main" id="{E80B85B2-A6E8-98B4-C503-5741FD2704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" name="Conector Reto 319">
                <a:extLst>
                  <a:ext uri="{FF2B5EF4-FFF2-40B4-BE49-F238E27FC236}">
                    <a16:creationId xmlns:a16="http://schemas.microsoft.com/office/drawing/2014/main" id="{42C628E0-2A95-5774-9CE9-62796AE7599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" name="Conector Reto 320">
                <a:extLst>
                  <a:ext uri="{FF2B5EF4-FFF2-40B4-BE49-F238E27FC236}">
                    <a16:creationId xmlns:a16="http://schemas.microsoft.com/office/drawing/2014/main" id="{8EAE88FD-78D9-EA7E-08D6-34686654F8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Conector Reto 321">
                <a:extLst>
                  <a:ext uri="{FF2B5EF4-FFF2-40B4-BE49-F238E27FC236}">
                    <a16:creationId xmlns:a16="http://schemas.microsoft.com/office/drawing/2014/main" id="{62368DC2-C779-E54F-F268-A618CF4BC38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" name="Conector Reto 322">
                <a:extLst>
                  <a:ext uri="{FF2B5EF4-FFF2-40B4-BE49-F238E27FC236}">
                    <a16:creationId xmlns:a16="http://schemas.microsoft.com/office/drawing/2014/main" id="{532AF2A6-DE29-8450-69AE-096CEC6D9B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" name="Conector Reto 323">
                <a:extLst>
                  <a:ext uri="{FF2B5EF4-FFF2-40B4-BE49-F238E27FC236}">
                    <a16:creationId xmlns:a16="http://schemas.microsoft.com/office/drawing/2014/main" id="{C52FBA92-F98E-3930-0733-B2B1891228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" name="Conector Reto 324">
                <a:extLst>
                  <a:ext uri="{FF2B5EF4-FFF2-40B4-BE49-F238E27FC236}">
                    <a16:creationId xmlns:a16="http://schemas.microsoft.com/office/drawing/2014/main" id="{86F1FAFD-890D-94A5-CC90-C791D1163D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" name="Conector Reto 325">
                <a:extLst>
                  <a:ext uri="{FF2B5EF4-FFF2-40B4-BE49-F238E27FC236}">
                    <a16:creationId xmlns:a16="http://schemas.microsoft.com/office/drawing/2014/main" id="{FABDA242-ED30-3AB5-F6F7-75C2FD0C77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" name="Conector Reto 326">
                <a:extLst>
                  <a:ext uri="{FF2B5EF4-FFF2-40B4-BE49-F238E27FC236}">
                    <a16:creationId xmlns:a16="http://schemas.microsoft.com/office/drawing/2014/main" id="{44A24B69-F919-79D1-FCCB-89F5089C01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" name="Conector Reto 327">
                <a:extLst>
                  <a:ext uri="{FF2B5EF4-FFF2-40B4-BE49-F238E27FC236}">
                    <a16:creationId xmlns:a16="http://schemas.microsoft.com/office/drawing/2014/main" id="{C3435EA3-CE91-94B0-694A-039968172F4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Conector Reto 328">
                <a:extLst>
                  <a:ext uri="{FF2B5EF4-FFF2-40B4-BE49-F238E27FC236}">
                    <a16:creationId xmlns:a16="http://schemas.microsoft.com/office/drawing/2014/main" id="{CBC9EEEC-3FA0-4F88-1B37-91BDE0B2816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" name="Conector Reto 329">
                <a:extLst>
                  <a:ext uri="{FF2B5EF4-FFF2-40B4-BE49-F238E27FC236}">
                    <a16:creationId xmlns:a16="http://schemas.microsoft.com/office/drawing/2014/main" id="{6DC47214-1F5D-3351-A802-3848702457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" name="Conector Reto 330">
                <a:extLst>
                  <a:ext uri="{FF2B5EF4-FFF2-40B4-BE49-F238E27FC236}">
                    <a16:creationId xmlns:a16="http://schemas.microsoft.com/office/drawing/2014/main" id="{9A7C15EB-E621-EFE5-3410-44D1D5910D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" name="Conector Reto 331">
                <a:extLst>
                  <a:ext uri="{FF2B5EF4-FFF2-40B4-BE49-F238E27FC236}">
                    <a16:creationId xmlns:a16="http://schemas.microsoft.com/office/drawing/2014/main" id="{3CFE6464-6BA1-DF95-3B96-BCEF815FE6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" name="Conector Reto 332">
                <a:extLst>
                  <a:ext uri="{FF2B5EF4-FFF2-40B4-BE49-F238E27FC236}">
                    <a16:creationId xmlns:a16="http://schemas.microsoft.com/office/drawing/2014/main" id="{1D2B0C82-A6DF-CA13-10A1-59C0EFA8F3D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4" name="Conector Reto 333">
                <a:extLst>
                  <a:ext uri="{FF2B5EF4-FFF2-40B4-BE49-F238E27FC236}">
                    <a16:creationId xmlns:a16="http://schemas.microsoft.com/office/drawing/2014/main" id="{E605763A-4089-892D-3C76-F409566CA52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5" name="Conector Reto 334">
                <a:extLst>
                  <a:ext uri="{FF2B5EF4-FFF2-40B4-BE49-F238E27FC236}">
                    <a16:creationId xmlns:a16="http://schemas.microsoft.com/office/drawing/2014/main" id="{24155E0A-ABF3-2A46-5518-D4765E4380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6" name="Conector Reto 335">
                <a:extLst>
                  <a:ext uri="{FF2B5EF4-FFF2-40B4-BE49-F238E27FC236}">
                    <a16:creationId xmlns:a16="http://schemas.microsoft.com/office/drawing/2014/main" id="{E7F51C76-D703-C15C-93A4-5D4E527E01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7" name="Conector Reto 336">
                <a:extLst>
                  <a:ext uri="{FF2B5EF4-FFF2-40B4-BE49-F238E27FC236}">
                    <a16:creationId xmlns:a16="http://schemas.microsoft.com/office/drawing/2014/main" id="{43AA2086-89BD-EA30-1E8A-8E299D63BF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" name="Conector Reto 337">
                <a:extLst>
                  <a:ext uri="{FF2B5EF4-FFF2-40B4-BE49-F238E27FC236}">
                    <a16:creationId xmlns:a16="http://schemas.microsoft.com/office/drawing/2014/main" id="{5820DCF5-234A-B040-E540-4B9EEE70E80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9" name="Conector Reto 338">
                <a:extLst>
                  <a:ext uri="{FF2B5EF4-FFF2-40B4-BE49-F238E27FC236}">
                    <a16:creationId xmlns:a16="http://schemas.microsoft.com/office/drawing/2014/main" id="{BD1D22BB-569D-1353-FA72-8E47AE156C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0" name="Conector Reto 339">
                <a:extLst>
                  <a:ext uri="{FF2B5EF4-FFF2-40B4-BE49-F238E27FC236}">
                    <a16:creationId xmlns:a16="http://schemas.microsoft.com/office/drawing/2014/main" id="{B76BF8F7-AB70-19AC-4181-4F0DE82E10C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1" name="Conector Reto 340">
                <a:extLst>
                  <a:ext uri="{FF2B5EF4-FFF2-40B4-BE49-F238E27FC236}">
                    <a16:creationId xmlns:a16="http://schemas.microsoft.com/office/drawing/2014/main" id="{0D95E725-55B0-2928-3697-3396F8A898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7" name="Imagem 6" descr="imagem abstrata de pontos de luz">
            <a:extLst>
              <a:ext uri="{FF2B5EF4-FFF2-40B4-BE49-F238E27FC236}">
                <a16:creationId xmlns:a16="http://schemas.microsoft.com/office/drawing/2014/main" id="{AA623E52-17DA-1C2F-3A3B-B858A9B501A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268" r="4773" b="-1"/>
          <a:stretch/>
        </p:blipFill>
        <p:spPr>
          <a:xfrm>
            <a:off x="8055588" y="-3863"/>
            <a:ext cx="4132754" cy="3445946"/>
          </a:xfrm>
          <a:custGeom>
            <a:avLst/>
            <a:gdLst>
              <a:gd name="connsiteX0" fmla="*/ 303228 w 4638368"/>
              <a:gd name="connsiteY0" fmla="*/ 0 h 3867534"/>
              <a:gd name="connsiteX1" fmla="*/ 4638368 w 4638368"/>
              <a:gd name="connsiteY1" fmla="*/ 0 h 3867534"/>
              <a:gd name="connsiteX2" fmla="*/ 4638368 w 4638368"/>
              <a:gd name="connsiteY2" fmla="*/ 2952747 h 3867534"/>
              <a:gd name="connsiteX3" fmla="*/ 4585825 w 4638368"/>
              <a:gd name="connsiteY3" fmla="*/ 3013864 h 3867534"/>
              <a:gd name="connsiteX4" fmla="*/ 2641346 w 4638368"/>
              <a:gd name="connsiteY4" fmla="*/ 3867534 h 3867534"/>
              <a:gd name="connsiteX5" fmla="*/ 0 w 4638368"/>
              <a:gd name="connsiteY5" fmla="*/ 1226188 h 3867534"/>
              <a:gd name="connsiteX6" fmla="*/ 260466 w 4638368"/>
              <a:gd name="connsiteY6" fmla="*/ 81056 h 3867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38368" h="3867534">
                <a:moveTo>
                  <a:pt x="303228" y="0"/>
                </a:moveTo>
                <a:lnTo>
                  <a:pt x="4638368" y="0"/>
                </a:lnTo>
                <a:lnTo>
                  <a:pt x="4638368" y="2952747"/>
                </a:lnTo>
                <a:lnTo>
                  <a:pt x="4585825" y="3013864"/>
                </a:lnTo>
                <a:cubicBezTo>
                  <a:pt x="4103088" y="3538671"/>
                  <a:pt x="3410622" y="3867534"/>
                  <a:pt x="2641346" y="3867534"/>
                </a:cubicBezTo>
                <a:cubicBezTo>
                  <a:pt x="1182571" y="3867534"/>
                  <a:pt x="0" y="2684963"/>
                  <a:pt x="0" y="1226188"/>
                </a:cubicBezTo>
                <a:cubicBezTo>
                  <a:pt x="0" y="815907"/>
                  <a:pt x="93544" y="427475"/>
                  <a:pt x="260466" y="81056"/>
                </a:cubicBezTo>
                <a:close/>
              </a:path>
            </a:pathLst>
          </a:custGeom>
        </p:spPr>
      </p:pic>
      <p:pic>
        <p:nvPicPr>
          <p:cNvPr id="8" name="Espaço Reservado para Conteúdo 7">
            <a:extLst>
              <a:ext uri="{FF2B5EF4-FFF2-40B4-BE49-F238E27FC236}">
                <a16:creationId xmlns:a16="http://schemas.microsoft.com/office/drawing/2014/main" id="{F98D956E-2BF2-916B-F910-F53FDA0726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5301" y="-1"/>
            <a:ext cx="12260113" cy="6858001"/>
          </a:xfrm>
        </p:spPr>
      </p:pic>
    </p:spTree>
    <p:extLst>
      <p:ext uri="{BB962C8B-B14F-4D97-AF65-F5344CB8AC3E}">
        <p14:creationId xmlns:p14="http://schemas.microsoft.com/office/powerpoint/2010/main" val="20529856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45EA4C6-0045-3CC9-80C8-BE4E1C1212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53A3CC-239F-C7D5-D0A6-ECD4EF5FA2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6143423" cy="1456267"/>
          </a:xfrm>
        </p:spPr>
        <p:txBody>
          <a:bodyPr rtlCol="0">
            <a:normAutofit/>
          </a:bodyPr>
          <a:lstStyle/>
          <a:p>
            <a:r>
              <a:rPr lang="pt-BR" sz="3600" b="1" dirty="0"/>
              <a:t>Tutorial de utilização do </a:t>
            </a:r>
            <a:r>
              <a:rPr lang="pt-BR" sz="3600" b="1" dirty="0" err="1"/>
              <a:t>python</a:t>
            </a:r>
            <a:r>
              <a:rPr lang="pt-BR" sz="3600" b="1" dirty="0"/>
              <a:t> </a:t>
            </a:r>
          </a:p>
        </p:txBody>
      </p:sp>
      <p:pic>
        <p:nvPicPr>
          <p:cNvPr id="4" name="Imagem 3" descr="satélite no céu noturno">
            <a:extLst>
              <a:ext uri="{FF2B5EF4-FFF2-40B4-BE49-F238E27FC236}">
                <a16:creationId xmlns:a16="http://schemas.microsoft.com/office/drawing/2014/main" id="{B11DA0B8-A2AB-3901-805F-B72AEB0882D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611" r="16027" b="1"/>
          <a:stretch/>
        </p:blipFill>
        <p:spPr>
          <a:xfrm>
            <a:off x="8888133" y="4144246"/>
            <a:ext cx="3302966" cy="2717299"/>
          </a:xfrm>
          <a:custGeom>
            <a:avLst/>
            <a:gdLst>
              <a:gd name="connsiteX0" fmla="*/ 1663658 w 3039855"/>
              <a:gd name="connsiteY0" fmla="*/ 0 h 2500842"/>
              <a:gd name="connsiteX1" fmla="*/ 2947417 w 3039855"/>
              <a:gd name="connsiteY1" fmla="*/ 605417 h 2500842"/>
              <a:gd name="connsiteX2" fmla="*/ 3039855 w 3039855"/>
              <a:gd name="connsiteY2" fmla="*/ 729032 h 2500842"/>
              <a:gd name="connsiteX3" fmla="*/ 3039855 w 3039855"/>
              <a:gd name="connsiteY3" fmla="*/ 2500842 h 2500842"/>
              <a:gd name="connsiteX4" fmla="*/ 226952 w 3039855"/>
              <a:gd name="connsiteY4" fmla="*/ 2500842 h 2500842"/>
              <a:gd name="connsiteX5" fmla="*/ 155401 w 3039855"/>
              <a:gd name="connsiteY5" fmla="*/ 2366679 h 2500842"/>
              <a:gd name="connsiteX6" fmla="*/ 0 w 3039855"/>
              <a:gd name="connsiteY6" fmla="*/ 1663658 h 2500842"/>
              <a:gd name="connsiteX7" fmla="*/ 1663658 w 3039855"/>
              <a:gd name="connsiteY7" fmla="*/ 0 h 2500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39855" h="2500842">
                <a:moveTo>
                  <a:pt x="1663658" y="0"/>
                </a:moveTo>
                <a:cubicBezTo>
                  <a:pt x="2180490" y="0"/>
                  <a:pt x="2642278" y="235674"/>
                  <a:pt x="2947417" y="605417"/>
                </a:cubicBezTo>
                <a:lnTo>
                  <a:pt x="3039855" y="729032"/>
                </a:lnTo>
                <a:lnTo>
                  <a:pt x="3039855" y="2500842"/>
                </a:lnTo>
                <a:lnTo>
                  <a:pt x="226952" y="2500842"/>
                </a:lnTo>
                <a:lnTo>
                  <a:pt x="155401" y="2366679"/>
                </a:lnTo>
                <a:cubicBezTo>
                  <a:pt x="55691" y="2153127"/>
                  <a:pt x="0" y="1914896"/>
                  <a:pt x="0" y="1663658"/>
                </a:cubicBezTo>
                <a:cubicBezTo>
                  <a:pt x="0" y="744845"/>
                  <a:pt x="744845" y="0"/>
                  <a:pt x="1663658" y="0"/>
                </a:cubicBezTo>
                <a:close/>
              </a:path>
            </a:pathLst>
          </a:custGeom>
        </p:spPr>
      </p:pic>
      <p:grpSp>
        <p:nvGrpSpPr>
          <p:cNvPr id="179" name="Grupo 178">
            <a:extLst>
              <a:ext uri="{FF2B5EF4-FFF2-40B4-BE49-F238E27FC236}">
                <a16:creationId xmlns:a16="http://schemas.microsoft.com/office/drawing/2014/main" id="{F0B1A760-D83B-B898-92FF-CEF470F233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21267604">
            <a:off x="8565602" y="3905595"/>
            <a:ext cx="3639934" cy="3163289"/>
            <a:chOff x="5281603" y="104899"/>
            <a:chExt cx="6910397" cy="6005491"/>
          </a:xfrm>
        </p:grpSpPr>
        <p:sp>
          <p:nvSpPr>
            <p:cNvPr id="180" name="Forma Livre 98">
              <a:extLst>
                <a:ext uri="{FF2B5EF4-FFF2-40B4-BE49-F238E27FC236}">
                  <a16:creationId xmlns:a16="http://schemas.microsoft.com/office/drawing/2014/main" id="{894B8B6E-3B20-7327-58A7-34B802B00C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grpSp>
          <p:nvGrpSpPr>
            <p:cNvPr id="181" name="Grupo 180">
              <a:extLst>
                <a:ext uri="{FF2B5EF4-FFF2-40B4-BE49-F238E27FC236}">
                  <a16:creationId xmlns:a16="http://schemas.microsoft.com/office/drawing/2014/main" id="{778F8BAC-EF5D-722F-AE35-FE94A9AC79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182" name="Conector Reto 181">
                <a:extLst>
                  <a:ext uri="{FF2B5EF4-FFF2-40B4-BE49-F238E27FC236}">
                    <a16:creationId xmlns:a16="http://schemas.microsoft.com/office/drawing/2014/main" id="{08CF2E8C-902F-418C-8779-B72ABE1892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Conector Reto 182">
                <a:extLst>
                  <a:ext uri="{FF2B5EF4-FFF2-40B4-BE49-F238E27FC236}">
                    <a16:creationId xmlns:a16="http://schemas.microsoft.com/office/drawing/2014/main" id="{E5DCD16D-0149-FF01-24B5-0801C29FB06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Conector Reto 183">
                <a:extLst>
                  <a:ext uri="{FF2B5EF4-FFF2-40B4-BE49-F238E27FC236}">
                    <a16:creationId xmlns:a16="http://schemas.microsoft.com/office/drawing/2014/main" id="{0BF1DBF3-3510-6F12-0ED5-A47FA18D05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Conector Reto 184">
                <a:extLst>
                  <a:ext uri="{FF2B5EF4-FFF2-40B4-BE49-F238E27FC236}">
                    <a16:creationId xmlns:a16="http://schemas.microsoft.com/office/drawing/2014/main" id="{65EA47B5-E08A-A42B-3AE6-FB2A37B6217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Conector Reto 185">
                <a:extLst>
                  <a:ext uri="{FF2B5EF4-FFF2-40B4-BE49-F238E27FC236}">
                    <a16:creationId xmlns:a16="http://schemas.microsoft.com/office/drawing/2014/main" id="{1874EC90-6DE3-EF0E-73CD-A741C3BB0EC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Conector Reto 186">
                <a:extLst>
                  <a:ext uri="{FF2B5EF4-FFF2-40B4-BE49-F238E27FC236}">
                    <a16:creationId xmlns:a16="http://schemas.microsoft.com/office/drawing/2014/main" id="{F708ECCA-3922-87D1-DCB2-0A78D75754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Conector Reto 187">
                <a:extLst>
                  <a:ext uri="{FF2B5EF4-FFF2-40B4-BE49-F238E27FC236}">
                    <a16:creationId xmlns:a16="http://schemas.microsoft.com/office/drawing/2014/main" id="{0ABE7886-A2E6-F174-6261-0E64540F41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Conector Reto 188">
                <a:extLst>
                  <a:ext uri="{FF2B5EF4-FFF2-40B4-BE49-F238E27FC236}">
                    <a16:creationId xmlns:a16="http://schemas.microsoft.com/office/drawing/2014/main" id="{A5564064-E93A-9B93-90A2-D4D139EA00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Conector Reto 189">
                <a:extLst>
                  <a:ext uri="{FF2B5EF4-FFF2-40B4-BE49-F238E27FC236}">
                    <a16:creationId xmlns:a16="http://schemas.microsoft.com/office/drawing/2014/main" id="{17FBB372-6F8D-53AB-C619-1241959B01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Conector Reto 190">
                <a:extLst>
                  <a:ext uri="{FF2B5EF4-FFF2-40B4-BE49-F238E27FC236}">
                    <a16:creationId xmlns:a16="http://schemas.microsoft.com/office/drawing/2014/main" id="{8D7751E7-A283-C212-BD00-F7D22C7F4D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Conector Reto 191">
                <a:extLst>
                  <a:ext uri="{FF2B5EF4-FFF2-40B4-BE49-F238E27FC236}">
                    <a16:creationId xmlns:a16="http://schemas.microsoft.com/office/drawing/2014/main" id="{B103288A-8068-1956-365E-A0DA8F92756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Conector Reto 192">
                <a:extLst>
                  <a:ext uri="{FF2B5EF4-FFF2-40B4-BE49-F238E27FC236}">
                    <a16:creationId xmlns:a16="http://schemas.microsoft.com/office/drawing/2014/main" id="{0AAE678E-CB9F-97A4-3678-BE5DA24579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Conector Reto 193">
                <a:extLst>
                  <a:ext uri="{FF2B5EF4-FFF2-40B4-BE49-F238E27FC236}">
                    <a16:creationId xmlns:a16="http://schemas.microsoft.com/office/drawing/2014/main" id="{67AF4197-FF9C-F766-B7E4-72AA607A61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Conector Reto 194">
                <a:extLst>
                  <a:ext uri="{FF2B5EF4-FFF2-40B4-BE49-F238E27FC236}">
                    <a16:creationId xmlns:a16="http://schemas.microsoft.com/office/drawing/2014/main" id="{1D36A914-D4C3-A470-7300-924ED0DF14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Conector Reto 195">
                <a:extLst>
                  <a:ext uri="{FF2B5EF4-FFF2-40B4-BE49-F238E27FC236}">
                    <a16:creationId xmlns:a16="http://schemas.microsoft.com/office/drawing/2014/main" id="{50730222-28C3-9001-C446-7B8B1FA08FB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Conector Reto 196">
                <a:extLst>
                  <a:ext uri="{FF2B5EF4-FFF2-40B4-BE49-F238E27FC236}">
                    <a16:creationId xmlns:a16="http://schemas.microsoft.com/office/drawing/2014/main" id="{3CBBFB63-E5F4-0319-C4AC-9639EE61C1A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Conector Reto 197">
                <a:extLst>
                  <a:ext uri="{FF2B5EF4-FFF2-40B4-BE49-F238E27FC236}">
                    <a16:creationId xmlns:a16="http://schemas.microsoft.com/office/drawing/2014/main" id="{DABC26BA-11CC-09B5-01BF-CA7E27CF11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Conector Reto 198">
                <a:extLst>
                  <a:ext uri="{FF2B5EF4-FFF2-40B4-BE49-F238E27FC236}">
                    <a16:creationId xmlns:a16="http://schemas.microsoft.com/office/drawing/2014/main" id="{93CEE042-E5F1-CE2A-1903-81DE79A4C56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Conector Reto 199">
                <a:extLst>
                  <a:ext uri="{FF2B5EF4-FFF2-40B4-BE49-F238E27FC236}">
                    <a16:creationId xmlns:a16="http://schemas.microsoft.com/office/drawing/2014/main" id="{97FD4D1A-7F5A-3873-CB06-859C4C4C68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Conector Reto 200">
                <a:extLst>
                  <a:ext uri="{FF2B5EF4-FFF2-40B4-BE49-F238E27FC236}">
                    <a16:creationId xmlns:a16="http://schemas.microsoft.com/office/drawing/2014/main" id="{98AE8D56-25AC-72AA-E786-AFEB47A5F9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Conector Reto 201">
                <a:extLst>
                  <a:ext uri="{FF2B5EF4-FFF2-40B4-BE49-F238E27FC236}">
                    <a16:creationId xmlns:a16="http://schemas.microsoft.com/office/drawing/2014/main" id="{80D087B5-77B9-FD14-E9D6-8BA01FDB519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Conector Reto 202">
                <a:extLst>
                  <a:ext uri="{FF2B5EF4-FFF2-40B4-BE49-F238E27FC236}">
                    <a16:creationId xmlns:a16="http://schemas.microsoft.com/office/drawing/2014/main" id="{FE172C4F-A74B-9DF8-96FE-290987A8B9F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Conector Reto 203">
                <a:extLst>
                  <a:ext uri="{FF2B5EF4-FFF2-40B4-BE49-F238E27FC236}">
                    <a16:creationId xmlns:a16="http://schemas.microsoft.com/office/drawing/2014/main" id="{46701417-1261-5C71-AB95-D799B12F26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Conector Reto 204">
                <a:extLst>
                  <a:ext uri="{FF2B5EF4-FFF2-40B4-BE49-F238E27FC236}">
                    <a16:creationId xmlns:a16="http://schemas.microsoft.com/office/drawing/2014/main" id="{3B07E207-82E6-5BD1-B753-BEEC70DD893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Conector Reto 205">
                <a:extLst>
                  <a:ext uri="{FF2B5EF4-FFF2-40B4-BE49-F238E27FC236}">
                    <a16:creationId xmlns:a16="http://schemas.microsoft.com/office/drawing/2014/main" id="{C5308A4A-1A56-C53C-CDE7-0D6A693FC2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Conector Reto 206">
                <a:extLst>
                  <a:ext uri="{FF2B5EF4-FFF2-40B4-BE49-F238E27FC236}">
                    <a16:creationId xmlns:a16="http://schemas.microsoft.com/office/drawing/2014/main" id="{67EE269C-755C-651E-6367-9143FBD1AF9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Conector Reto 207">
                <a:extLst>
                  <a:ext uri="{FF2B5EF4-FFF2-40B4-BE49-F238E27FC236}">
                    <a16:creationId xmlns:a16="http://schemas.microsoft.com/office/drawing/2014/main" id="{176460CD-7D64-682B-7E79-595CDB1B1E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Conector Reto 208">
                <a:extLst>
                  <a:ext uri="{FF2B5EF4-FFF2-40B4-BE49-F238E27FC236}">
                    <a16:creationId xmlns:a16="http://schemas.microsoft.com/office/drawing/2014/main" id="{9813B2A4-9853-E64B-043C-F4F616C815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Conector Reto 209">
                <a:extLst>
                  <a:ext uri="{FF2B5EF4-FFF2-40B4-BE49-F238E27FC236}">
                    <a16:creationId xmlns:a16="http://schemas.microsoft.com/office/drawing/2014/main" id="{7FAE7CAE-09A4-8DCA-EBF9-85589629CB3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Conector Reto 210">
                <a:extLst>
                  <a:ext uri="{FF2B5EF4-FFF2-40B4-BE49-F238E27FC236}">
                    <a16:creationId xmlns:a16="http://schemas.microsoft.com/office/drawing/2014/main" id="{5E35651C-9F1F-851E-F262-A3AA6A2BE8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Conector Reto 211">
                <a:extLst>
                  <a:ext uri="{FF2B5EF4-FFF2-40B4-BE49-F238E27FC236}">
                    <a16:creationId xmlns:a16="http://schemas.microsoft.com/office/drawing/2014/main" id="{39AB5360-16B8-8213-86FD-DCA449277C4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Conector Reto 212">
                <a:extLst>
                  <a:ext uri="{FF2B5EF4-FFF2-40B4-BE49-F238E27FC236}">
                    <a16:creationId xmlns:a16="http://schemas.microsoft.com/office/drawing/2014/main" id="{6A903FFE-02DD-6C32-7F92-8869D3B0D3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Conector Reto 213">
                <a:extLst>
                  <a:ext uri="{FF2B5EF4-FFF2-40B4-BE49-F238E27FC236}">
                    <a16:creationId xmlns:a16="http://schemas.microsoft.com/office/drawing/2014/main" id="{A94B50C8-4EC5-7A41-DE35-A295FB09BE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Conector Reto 214">
                <a:extLst>
                  <a:ext uri="{FF2B5EF4-FFF2-40B4-BE49-F238E27FC236}">
                    <a16:creationId xmlns:a16="http://schemas.microsoft.com/office/drawing/2014/main" id="{83F756B5-CEAF-E046-8602-082A1B4208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Conector Reto 215">
                <a:extLst>
                  <a:ext uri="{FF2B5EF4-FFF2-40B4-BE49-F238E27FC236}">
                    <a16:creationId xmlns:a16="http://schemas.microsoft.com/office/drawing/2014/main" id="{B7A69546-034D-DD4B-A100-461A833C95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Conector Reto 216">
                <a:extLst>
                  <a:ext uri="{FF2B5EF4-FFF2-40B4-BE49-F238E27FC236}">
                    <a16:creationId xmlns:a16="http://schemas.microsoft.com/office/drawing/2014/main" id="{1FE560E1-934B-E063-F877-4D17F525D3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Conector Reto 217">
                <a:extLst>
                  <a:ext uri="{FF2B5EF4-FFF2-40B4-BE49-F238E27FC236}">
                    <a16:creationId xmlns:a16="http://schemas.microsoft.com/office/drawing/2014/main" id="{E946582D-80F8-CBE5-5BF7-8F3BB8026C4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Conector Reto 218">
                <a:extLst>
                  <a:ext uri="{FF2B5EF4-FFF2-40B4-BE49-F238E27FC236}">
                    <a16:creationId xmlns:a16="http://schemas.microsoft.com/office/drawing/2014/main" id="{40E05ADD-FABC-F6A9-1910-9C1A076967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Conector Reto 219">
                <a:extLst>
                  <a:ext uri="{FF2B5EF4-FFF2-40B4-BE49-F238E27FC236}">
                    <a16:creationId xmlns:a16="http://schemas.microsoft.com/office/drawing/2014/main" id="{1F088216-7EB1-99B1-8850-F5376BD47C4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Conector Reto 220">
                <a:extLst>
                  <a:ext uri="{FF2B5EF4-FFF2-40B4-BE49-F238E27FC236}">
                    <a16:creationId xmlns:a16="http://schemas.microsoft.com/office/drawing/2014/main" id="{898B0278-A5F9-9588-21FD-825532BCE6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Conector Reto 221">
                <a:extLst>
                  <a:ext uri="{FF2B5EF4-FFF2-40B4-BE49-F238E27FC236}">
                    <a16:creationId xmlns:a16="http://schemas.microsoft.com/office/drawing/2014/main" id="{BC780F21-6A52-0743-2D3F-C651B647FF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Conector Reto 222">
                <a:extLst>
                  <a:ext uri="{FF2B5EF4-FFF2-40B4-BE49-F238E27FC236}">
                    <a16:creationId xmlns:a16="http://schemas.microsoft.com/office/drawing/2014/main" id="{475D05AE-CDFF-607C-4449-86147E841C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Conector Reto 223">
                <a:extLst>
                  <a:ext uri="{FF2B5EF4-FFF2-40B4-BE49-F238E27FC236}">
                    <a16:creationId xmlns:a16="http://schemas.microsoft.com/office/drawing/2014/main" id="{08551945-75A5-5593-8E3F-D0ED049AC1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Conector Reto 224">
                <a:extLst>
                  <a:ext uri="{FF2B5EF4-FFF2-40B4-BE49-F238E27FC236}">
                    <a16:creationId xmlns:a16="http://schemas.microsoft.com/office/drawing/2014/main" id="{53B89093-5AC9-0953-E213-353ACE78035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Conector Reto 225">
                <a:extLst>
                  <a:ext uri="{FF2B5EF4-FFF2-40B4-BE49-F238E27FC236}">
                    <a16:creationId xmlns:a16="http://schemas.microsoft.com/office/drawing/2014/main" id="{23D670AC-0D15-FC0A-2487-1E3F8FEC85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Conector Reto 226">
                <a:extLst>
                  <a:ext uri="{FF2B5EF4-FFF2-40B4-BE49-F238E27FC236}">
                    <a16:creationId xmlns:a16="http://schemas.microsoft.com/office/drawing/2014/main" id="{E4032CED-097D-EC84-E376-F4793BDE35C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Conector Reto 227">
                <a:extLst>
                  <a:ext uri="{FF2B5EF4-FFF2-40B4-BE49-F238E27FC236}">
                    <a16:creationId xmlns:a16="http://schemas.microsoft.com/office/drawing/2014/main" id="{7BA547DF-B364-1848-4A26-B550E434C9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Conector Reto 228">
                <a:extLst>
                  <a:ext uri="{FF2B5EF4-FFF2-40B4-BE49-F238E27FC236}">
                    <a16:creationId xmlns:a16="http://schemas.microsoft.com/office/drawing/2014/main" id="{0BB69865-B66F-3E73-2A80-DFB6CC9A24F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Conector Reto 229">
                <a:extLst>
                  <a:ext uri="{FF2B5EF4-FFF2-40B4-BE49-F238E27FC236}">
                    <a16:creationId xmlns:a16="http://schemas.microsoft.com/office/drawing/2014/main" id="{808685B0-879A-884A-2C17-5ED13320B4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Conector Reto 230">
                <a:extLst>
                  <a:ext uri="{FF2B5EF4-FFF2-40B4-BE49-F238E27FC236}">
                    <a16:creationId xmlns:a16="http://schemas.microsoft.com/office/drawing/2014/main" id="{5FB2D1A6-91AE-190C-386C-F041C8AC9A5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Conector Reto 231">
                <a:extLst>
                  <a:ext uri="{FF2B5EF4-FFF2-40B4-BE49-F238E27FC236}">
                    <a16:creationId xmlns:a16="http://schemas.microsoft.com/office/drawing/2014/main" id="{6B696E09-A548-64FC-506E-C2B3712FB40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Conector Reto 232">
                <a:extLst>
                  <a:ext uri="{FF2B5EF4-FFF2-40B4-BE49-F238E27FC236}">
                    <a16:creationId xmlns:a16="http://schemas.microsoft.com/office/drawing/2014/main" id="{EDDC0085-7763-0AA7-8462-3EB20BE751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Conector Reto 233">
                <a:extLst>
                  <a:ext uri="{FF2B5EF4-FFF2-40B4-BE49-F238E27FC236}">
                    <a16:creationId xmlns:a16="http://schemas.microsoft.com/office/drawing/2014/main" id="{8A8CA028-D7A9-13FB-A791-8D6CAC2F8A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Conector Reto 234">
                <a:extLst>
                  <a:ext uri="{FF2B5EF4-FFF2-40B4-BE49-F238E27FC236}">
                    <a16:creationId xmlns:a16="http://schemas.microsoft.com/office/drawing/2014/main" id="{DE983F02-9117-6C55-0D68-B6CE62B64B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Conector Reto 235">
                <a:extLst>
                  <a:ext uri="{FF2B5EF4-FFF2-40B4-BE49-F238E27FC236}">
                    <a16:creationId xmlns:a16="http://schemas.microsoft.com/office/drawing/2014/main" id="{61B5A1A3-2270-7BD3-FE2D-8085BC42BF6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Conector Reto 236">
                <a:extLst>
                  <a:ext uri="{FF2B5EF4-FFF2-40B4-BE49-F238E27FC236}">
                    <a16:creationId xmlns:a16="http://schemas.microsoft.com/office/drawing/2014/main" id="{B6066D55-5023-2CA2-0698-FAD3B9A156C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Conector Reto 237">
                <a:extLst>
                  <a:ext uri="{FF2B5EF4-FFF2-40B4-BE49-F238E27FC236}">
                    <a16:creationId xmlns:a16="http://schemas.microsoft.com/office/drawing/2014/main" id="{B6448377-D06C-1031-9138-23D5ADF169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Conector Reto 238">
                <a:extLst>
                  <a:ext uri="{FF2B5EF4-FFF2-40B4-BE49-F238E27FC236}">
                    <a16:creationId xmlns:a16="http://schemas.microsoft.com/office/drawing/2014/main" id="{AC8274D2-3380-AD4C-24D8-02C74811C2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Conector Reto 239">
                <a:extLst>
                  <a:ext uri="{FF2B5EF4-FFF2-40B4-BE49-F238E27FC236}">
                    <a16:creationId xmlns:a16="http://schemas.microsoft.com/office/drawing/2014/main" id="{210E780C-7477-CCAC-CC26-5C9813108AE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Conector Reto 240">
                <a:extLst>
                  <a:ext uri="{FF2B5EF4-FFF2-40B4-BE49-F238E27FC236}">
                    <a16:creationId xmlns:a16="http://schemas.microsoft.com/office/drawing/2014/main" id="{E6695049-055B-F3A7-29C0-B768FF3C0C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Conector Reto 241">
                <a:extLst>
                  <a:ext uri="{FF2B5EF4-FFF2-40B4-BE49-F238E27FC236}">
                    <a16:creationId xmlns:a16="http://schemas.microsoft.com/office/drawing/2014/main" id="{7E3893D5-F9D1-C54D-8559-1AEED0C773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Conector Reto 242">
                <a:extLst>
                  <a:ext uri="{FF2B5EF4-FFF2-40B4-BE49-F238E27FC236}">
                    <a16:creationId xmlns:a16="http://schemas.microsoft.com/office/drawing/2014/main" id="{F2B816C6-9259-839D-2007-CD68D9011C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Conector Reto 243">
                <a:extLst>
                  <a:ext uri="{FF2B5EF4-FFF2-40B4-BE49-F238E27FC236}">
                    <a16:creationId xmlns:a16="http://schemas.microsoft.com/office/drawing/2014/main" id="{92AC028E-3618-F162-73AF-5C006478392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Conector Reto 244">
                <a:extLst>
                  <a:ext uri="{FF2B5EF4-FFF2-40B4-BE49-F238E27FC236}">
                    <a16:creationId xmlns:a16="http://schemas.microsoft.com/office/drawing/2014/main" id="{B4C8D853-575C-2961-8E33-83F8AC7911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Conector Reto 245">
                <a:extLst>
                  <a:ext uri="{FF2B5EF4-FFF2-40B4-BE49-F238E27FC236}">
                    <a16:creationId xmlns:a16="http://schemas.microsoft.com/office/drawing/2014/main" id="{497A7470-8E4A-4934-E39D-E389CC5B572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Conector Reto 246">
                <a:extLst>
                  <a:ext uri="{FF2B5EF4-FFF2-40B4-BE49-F238E27FC236}">
                    <a16:creationId xmlns:a16="http://schemas.microsoft.com/office/drawing/2014/main" id="{4D87D01B-8528-D844-B123-48BBC15F151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Conector Reto 247">
                <a:extLst>
                  <a:ext uri="{FF2B5EF4-FFF2-40B4-BE49-F238E27FC236}">
                    <a16:creationId xmlns:a16="http://schemas.microsoft.com/office/drawing/2014/main" id="{793E0DBB-1AEF-9EC0-624B-536D54D9022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Conector Reto 248">
                <a:extLst>
                  <a:ext uri="{FF2B5EF4-FFF2-40B4-BE49-F238E27FC236}">
                    <a16:creationId xmlns:a16="http://schemas.microsoft.com/office/drawing/2014/main" id="{664FD7E5-AB1A-0C0D-C9B4-5EE04E91B0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Conector Reto 249">
                <a:extLst>
                  <a:ext uri="{FF2B5EF4-FFF2-40B4-BE49-F238E27FC236}">
                    <a16:creationId xmlns:a16="http://schemas.microsoft.com/office/drawing/2014/main" id="{669F948E-DA21-A7FD-6333-36AA814DDE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Conector Reto 250">
                <a:extLst>
                  <a:ext uri="{FF2B5EF4-FFF2-40B4-BE49-F238E27FC236}">
                    <a16:creationId xmlns:a16="http://schemas.microsoft.com/office/drawing/2014/main" id="{9FECD073-14B5-18EB-3674-F71E2C67BA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Conector Reto 251">
                <a:extLst>
                  <a:ext uri="{FF2B5EF4-FFF2-40B4-BE49-F238E27FC236}">
                    <a16:creationId xmlns:a16="http://schemas.microsoft.com/office/drawing/2014/main" id="{FA798E57-56CD-385A-9780-CC4672FE10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Conector Reto 252">
                <a:extLst>
                  <a:ext uri="{FF2B5EF4-FFF2-40B4-BE49-F238E27FC236}">
                    <a16:creationId xmlns:a16="http://schemas.microsoft.com/office/drawing/2014/main" id="{89E141B3-783A-7CB6-2E4A-A338D96B6B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Conector Reto 253">
                <a:extLst>
                  <a:ext uri="{FF2B5EF4-FFF2-40B4-BE49-F238E27FC236}">
                    <a16:creationId xmlns:a16="http://schemas.microsoft.com/office/drawing/2014/main" id="{13D1B621-8E38-2CAA-A571-1901814D0C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Conector Reto 254">
                <a:extLst>
                  <a:ext uri="{FF2B5EF4-FFF2-40B4-BE49-F238E27FC236}">
                    <a16:creationId xmlns:a16="http://schemas.microsoft.com/office/drawing/2014/main" id="{871E6F25-9665-425A-C22B-0BA0B4B4AF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Conector Reto 255">
                <a:extLst>
                  <a:ext uri="{FF2B5EF4-FFF2-40B4-BE49-F238E27FC236}">
                    <a16:creationId xmlns:a16="http://schemas.microsoft.com/office/drawing/2014/main" id="{1D13E872-FD75-73D6-4CA4-A7A76FE1D6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" name="Conector Reto 256">
                <a:extLst>
                  <a:ext uri="{FF2B5EF4-FFF2-40B4-BE49-F238E27FC236}">
                    <a16:creationId xmlns:a16="http://schemas.microsoft.com/office/drawing/2014/main" id="{87740C8F-B134-C4D0-A5B9-3676AF54B8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Conector Reto 257">
                <a:extLst>
                  <a:ext uri="{FF2B5EF4-FFF2-40B4-BE49-F238E27FC236}">
                    <a16:creationId xmlns:a16="http://schemas.microsoft.com/office/drawing/2014/main" id="{DB601E15-01E4-C806-D277-23CE73BDE62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Conector Reto 258">
                <a:extLst>
                  <a:ext uri="{FF2B5EF4-FFF2-40B4-BE49-F238E27FC236}">
                    <a16:creationId xmlns:a16="http://schemas.microsoft.com/office/drawing/2014/main" id="{308FDAF4-89E5-6A0A-1373-5AACF000FB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61" name="Grupo 260">
            <a:extLst>
              <a:ext uri="{FF2B5EF4-FFF2-40B4-BE49-F238E27FC236}">
                <a16:creationId xmlns:a16="http://schemas.microsoft.com/office/drawing/2014/main" id="{D94BAD3D-66FB-2423-1104-D31545461E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5392608">
            <a:off x="7397406" y="-618857"/>
            <a:ext cx="4915057" cy="4271437"/>
            <a:chOff x="5281603" y="104899"/>
            <a:chExt cx="6910397" cy="6005491"/>
          </a:xfrm>
        </p:grpSpPr>
        <p:sp>
          <p:nvSpPr>
            <p:cNvPr id="262" name="Forma Livre 17">
              <a:extLst>
                <a:ext uri="{FF2B5EF4-FFF2-40B4-BE49-F238E27FC236}">
                  <a16:creationId xmlns:a16="http://schemas.microsoft.com/office/drawing/2014/main" id="{13050C05-023C-EEE8-C437-AE4B58B17E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grpSp>
          <p:nvGrpSpPr>
            <p:cNvPr id="263" name="Grupo 262">
              <a:extLst>
                <a:ext uri="{FF2B5EF4-FFF2-40B4-BE49-F238E27FC236}">
                  <a16:creationId xmlns:a16="http://schemas.microsoft.com/office/drawing/2014/main" id="{4F65B698-E5A9-8BD7-304A-6C16D12885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264" name="Conector Reto 263">
                <a:extLst>
                  <a:ext uri="{FF2B5EF4-FFF2-40B4-BE49-F238E27FC236}">
                    <a16:creationId xmlns:a16="http://schemas.microsoft.com/office/drawing/2014/main" id="{D373FC9E-919C-1497-1009-4FF9E4A977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Conector Reto 264">
                <a:extLst>
                  <a:ext uri="{FF2B5EF4-FFF2-40B4-BE49-F238E27FC236}">
                    <a16:creationId xmlns:a16="http://schemas.microsoft.com/office/drawing/2014/main" id="{5EF30457-9833-E881-48DB-7160D7D683E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6" name="Conector Reto 265">
                <a:extLst>
                  <a:ext uri="{FF2B5EF4-FFF2-40B4-BE49-F238E27FC236}">
                    <a16:creationId xmlns:a16="http://schemas.microsoft.com/office/drawing/2014/main" id="{1FC56489-FFBE-6FB3-03A2-6E9FAD467E7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" name="Conector Reto 266">
                <a:extLst>
                  <a:ext uri="{FF2B5EF4-FFF2-40B4-BE49-F238E27FC236}">
                    <a16:creationId xmlns:a16="http://schemas.microsoft.com/office/drawing/2014/main" id="{24224B84-7578-48E0-446B-57D8FC1546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Conector Reto 267">
                <a:extLst>
                  <a:ext uri="{FF2B5EF4-FFF2-40B4-BE49-F238E27FC236}">
                    <a16:creationId xmlns:a16="http://schemas.microsoft.com/office/drawing/2014/main" id="{208FAEB5-03BD-EDEC-2BBF-0CCD745613E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Conector Reto 268">
                <a:extLst>
                  <a:ext uri="{FF2B5EF4-FFF2-40B4-BE49-F238E27FC236}">
                    <a16:creationId xmlns:a16="http://schemas.microsoft.com/office/drawing/2014/main" id="{7BC29EEB-9B98-BBEC-E621-BCAD51E9853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Conector Reto 269">
                <a:extLst>
                  <a:ext uri="{FF2B5EF4-FFF2-40B4-BE49-F238E27FC236}">
                    <a16:creationId xmlns:a16="http://schemas.microsoft.com/office/drawing/2014/main" id="{E5B792AC-EC12-4BAD-7CA5-1E89205824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Conector Reto 270">
                <a:extLst>
                  <a:ext uri="{FF2B5EF4-FFF2-40B4-BE49-F238E27FC236}">
                    <a16:creationId xmlns:a16="http://schemas.microsoft.com/office/drawing/2014/main" id="{77B3BE84-8444-7B4B-BA82-3667980616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Conector Reto 271">
                <a:extLst>
                  <a:ext uri="{FF2B5EF4-FFF2-40B4-BE49-F238E27FC236}">
                    <a16:creationId xmlns:a16="http://schemas.microsoft.com/office/drawing/2014/main" id="{2F8A63FA-FE1D-403F-A5E8-DA6112C83E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Conector Reto 272">
                <a:extLst>
                  <a:ext uri="{FF2B5EF4-FFF2-40B4-BE49-F238E27FC236}">
                    <a16:creationId xmlns:a16="http://schemas.microsoft.com/office/drawing/2014/main" id="{EA1A378C-1788-1413-0F09-41FDE0AD576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Conector Reto 273">
                <a:extLst>
                  <a:ext uri="{FF2B5EF4-FFF2-40B4-BE49-F238E27FC236}">
                    <a16:creationId xmlns:a16="http://schemas.microsoft.com/office/drawing/2014/main" id="{000E5257-BE96-9693-C388-7A26956903E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Conector Reto 274">
                <a:extLst>
                  <a:ext uri="{FF2B5EF4-FFF2-40B4-BE49-F238E27FC236}">
                    <a16:creationId xmlns:a16="http://schemas.microsoft.com/office/drawing/2014/main" id="{5B499327-977E-7AD8-3ACD-3C10A7C1C6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" name="Conector Reto 275">
                <a:extLst>
                  <a:ext uri="{FF2B5EF4-FFF2-40B4-BE49-F238E27FC236}">
                    <a16:creationId xmlns:a16="http://schemas.microsoft.com/office/drawing/2014/main" id="{0BF22EDB-E59F-D266-6058-A95888713C9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Conector Reto 276">
                <a:extLst>
                  <a:ext uri="{FF2B5EF4-FFF2-40B4-BE49-F238E27FC236}">
                    <a16:creationId xmlns:a16="http://schemas.microsoft.com/office/drawing/2014/main" id="{94D2198D-2076-78B7-3816-7816CE2F97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Conector Reto 277">
                <a:extLst>
                  <a:ext uri="{FF2B5EF4-FFF2-40B4-BE49-F238E27FC236}">
                    <a16:creationId xmlns:a16="http://schemas.microsoft.com/office/drawing/2014/main" id="{6FBBD806-EEF6-9D01-920A-8C5175DA3F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Conector Reto 278">
                <a:extLst>
                  <a:ext uri="{FF2B5EF4-FFF2-40B4-BE49-F238E27FC236}">
                    <a16:creationId xmlns:a16="http://schemas.microsoft.com/office/drawing/2014/main" id="{22AD3F90-987B-3FCE-3F81-C98AF6F262D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Conector Reto 279">
                <a:extLst>
                  <a:ext uri="{FF2B5EF4-FFF2-40B4-BE49-F238E27FC236}">
                    <a16:creationId xmlns:a16="http://schemas.microsoft.com/office/drawing/2014/main" id="{890AFAE8-CFE4-6600-F8C2-44F32C53E6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Conector Reto 280">
                <a:extLst>
                  <a:ext uri="{FF2B5EF4-FFF2-40B4-BE49-F238E27FC236}">
                    <a16:creationId xmlns:a16="http://schemas.microsoft.com/office/drawing/2014/main" id="{D0067D05-68CE-BD2E-63AF-F8CF07CF86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Conector Reto 281">
                <a:extLst>
                  <a:ext uri="{FF2B5EF4-FFF2-40B4-BE49-F238E27FC236}">
                    <a16:creationId xmlns:a16="http://schemas.microsoft.com/office/drawing/2014/main" id="{D4A0A9E8-BC4C-5340-51F1-62A2AEE314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3" name="Conector Reto 282">
                <a:extLst>
                  <a:ext uri="{FF2B5EF4-FFF2-40B4-BE49-F238E27FC236}">
                    <a16:creationId xmlns:a16="http://schemas.microsoft.com/office/drawing/2014/main" id="{AE86666D-AF64-58DF-7D70-B36C78532F9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Conector Reto 283">
                <a:extLst>
                  <a:ext uri="{FF2B5EF4-FFF2-40B4-BE49-F238E27FC236}">
                    <a16:creationId xmlns:a16="http://schemas.microsoft.com/office/drawing/2014/main" id="{844E3D73-0F41-C72B-A11E-377BB150FC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Conector Reto 284">
                <a:extLst>
                  <a:ext uri="{FF2B5EF4-FFF2-40B4-BE49-F238E27FC236}">
                    <a16:creationId xmlns:a16="http://schemas.microsoft.com/office/drawing/2014/main" id="{B9A27FCC-D373-91E7-5531-5E58DC64984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Conector Reto 285">
                <a:extLst>
                  <a:ext uri="{FF2B5EF4-FFF2-40B4-BE49-F238E27FC236}">
                    <a16:creationId xmlns:a16="http://schemas.microsoft.com/office/drawing/2014/main" id="{845D47B7-C100-60CE-E339-57F82425DA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Conector Reto 286">
                <a:extLst>
                  <a:ext uri="{FF2B5EF4-FFF2-40B4-BE49-F238E27FC236}">
                    <a16:creationId xmlns:a16="http://schemas.microsoft.com/office/drawing/2014/main" id="{0EF3E54F-EDA7-0E7D-85AE-7F16548B0E6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Conector Reto 287">
                <a:extLst>
                  <a:ext uri="{FF2B5EF4-FFF2-40B4-BE49-F238E27FC236}">
                    <a16:creationId xmlns:a16="http://schemas.microsoft.com/office/drawing/2014/main" id="{323EA0D8-D90B-2E82-8D7E-857F9423A3C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Conector Reto 288">
                <a:extLst>
                  <a:ext uri="{FF2B5EF4-FFF2-40B4-BE49-F238E27FC236}">
                    <a16:creationId xmlns:a16="http://schemas.microsoft.com/office/drawing/2014/main" id="{C1A9E5A3-026B-B150-0ED4-36C8B0406B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0" name="Conector Reto 289">
                <a:extLst>
                  <a:ext uri="{FF2B5EF4-FFF2-40B4-BE49-F238E27FC236}">
                    <a16:creationId xmlns:a16="http://schemas.microsoft.com/office/drawing/2014/main" id="{27183ACB-BBD8-0FB9-2496-280A81F262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Conector Reto 290">
                <a:extLst>
                  <a:ext uri="{FF2B5EF4-FFF2-40B4-BE49-F238E27FC236}">
                    <a16:creationId xmlns:a16="http://schemas.microsoft.com/office/drawing/2014/main" id="{FDD9AE29-829B-4D75-57DB-389C65CE1B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Conector Reto 291">
                <a:extLst>
                  <a:ext uri="{FF2B5EF4-FFF2-40B4-BE49-F238E27FC236}">
                    <a16:creationId xmlns:a16="http://schemas.microsoft.com/office/drawing/2014/main" id="{C9C7D5FA-2741-6829-7099-6A3DEA19BD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Conector Reto 292">
                <a:extLst>
                  <a:ext uri="{FF2B5EF4-FFF2-40B4-BE49-F238E27FC236}">
                    <a16:creationId xmlns:a16="http://schemas.microsoft.com/office/drawing/2014/main" id="{9EC176C9-334D-2E1F-2A90-7CC858FADD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Conector Reto 293">
                <a:extLst>
                  <a:ext uri="{FF2B5EF4-FFF2-40B4-BE49-F238E27FC236}">
                    <a16:creationId xmlns:a16="http://schemas.microsoft.com/office/drawing/2014/main" id="{F2E48D79-BCCE-56DD-EA1D-C045482A070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Conector Reto 294">
                <a:extLst>
                  <a:ext uri="{FF2B5EF4-FFF2-40B4-BE49-F238E27FC236}">
                    <a16:creationId xmlns:a16="http://schemas.microsoft.com/office/drawing/2014/main" id="{A416093D-F81F-9A66-8342-38ECEC6975E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Conector Reto 295">
                <a:extLst>
                  <a:ext uri="{FF2B5EF4-FFF2-40B4-BE49-F238E27FC236}">
                    <a16:creationId xmlns:a16="http://schemas.microsoft.com/office/drawing/2014/main" id="{5FAE90B2-5DF0-5F19-94B3-938554DFF0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" name="Conector Reto 296">
                <a:extLst>
                  <a:ext uri="{FF2B5EF4-FFF2-40B4-BE49-F238E27FC236}">
                    <a16:creationId xmlns:a16="http://schemas.microsoft.com/office/drawing/2014/main" id="{B713D802-9DB9-9C3B-7809-58F6AF77D9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Conector Reto 297">
                <a:extLst>
                  <a:ext uri="{FF2B5EF4-FFF2-40B4-BE49-F238E27FC236}">
                    <a16:creationId xmlns:a16="http://schemas.microsoft.com/office/drawing/2014/main" id="{913C0E11-D70B-8B24-8525-092E8C17AF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Conector Reto 298">
                <a:extLst>
                  <a:ext uri="{FF2B5EF4-FFF2-40B4-BE49-F238E27FC236}">
                    <a16:creationId xmlns:a16="http://schemas.microsoft.com/office/drawing/2014/main" id="{B0F1C0E8-47E9-52DB-C03B-7540ADB8CDE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Conector Reto 299">
                <a:extLst>
                  <a:ext uri="{FF2B5EF4-FFF2-40B4-BE49-F238E27FC236}">
                    <a16:creationId xmlns:a16="http://schemas.microsoft.com/office/drawing/2014/main" id="{07684925-FEB7-D877-813A-32DD52F805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Conector Reto 300">
                <a:extLst>
                  <a:ext uri="{FF2B5EF4-FFF2-40B4-BE49-F238E27FC236}">
                    <a16:creationId xmlns:a16="http://schemas.microsoft.com/office/drawing/2014/main" id="{B6FB7945-0503-A314-EDA4-A2E4F1EE11B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2" name="Conector Reto 301">
                <a:extLst>
                  <a:ext uri="{FF2B5EF4-FFF2-40B4-BE49-F238E27FC236}">
                    <a16:creationId xmlns:a16="http://schemas.microsoft.com/office/drawing/2014/main" id="{711EEB5D-C28C-33E6-2A2C-2C70FA8A2F9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3" name="Conector Reto 302">
                <a:extLst>
                  <a:ext uri="{FF2B5EF4-FFF2-40B4-BE49-F238E27FC236}">
                    <a16:creationId xmlns:a16="http://schemas.microsoft.com/office/drawing/2014/main" id="{9CE0C8A9-1BA1-F1B4-7532-FAA8055AF4B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4" name="Conector Reto 303">
                <a:extLst>
                  <a:ext uri="{FF2B5EF4-FFF2-40B4-BE49-F238E27FC236}">
                    <a16:creationId xmlns:a16="http://schemas.microsoft.com/office/drawing/2014/main" id="{C22F68BC-D2CB-0401-FD1E-B34DCAA0B52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5" name="Conector Reto 304">
                <a:extLst>
                  <a:ext uri="{FF2B5EF4-FFF2-40B4-BE49-F238E27FC236}">
                    <a16:creationId xmlns:a16="http://schemas.microsoft.com/office/drawing/2014/main" id="{7C697629-359E-C905-F7C7-F64A8E456F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6" name="Conector Reto 305">
                <a:extLst>
                  <a:ext uri="{FF2B5EF4-FFF2-40B4-BE49-F238E27FC236}">
                    <a16:creationId xmlns:a16="http://schemas.microsoft.com/office/drawing/2014/main" id="{6BA49C4C-A508-5EB1-583B-9AA5FD9337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" name="Conector Reto 306">
                <a:extLst>
                  <a:ext uri="{FF2B5EF4-FFF2-40B4-BE49-F238E27FC236}">
                    <a16:creationId xmlns:a16="http://schemas.microsoft.com/office/drawing/2014/main" id="{A16A309E-BB7B-C033-43ED-9487A420FAF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" name="Conector Reto 307">
                <a:extLst>
                  <a:ext uri="{FF2B5EF4-FFF2-40B4-BE49-F238E27FC236}">
                    <a16:creationId xmlns:a16="http://schemas.microsoft.com/office/drawing/2014/main" id="{751710C4-CC8A-0715-D7D2-13B0AACB7B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Conector Reto 308">
                <a:extLst>
                  <a:ext uri="{FF2B5EF4-FFF2-40B4-BE49-F238E27FC236}">
                    <a16:creationId xmlns:a16="http://schemas.microsoft.com/office/drawing/2014/main" id="{D27091F4-BBDA-0859-1B98-2CECBAA0DD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" name="Conector Reto 309">
                <a:extLst>
                  <a:ext uri="{FF2B5EF4-FFF2-40B4-BE49-F238E27FC236}">
                    <a16:creationId xmlns:a16="http://schemas.microsoft.com/office/drawing/2014/main" id="{DC575660-3C84-8339-E2A0-9305C11323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" name="Conector Reto 310">
                <a:extLst>
                  <a:ext uri="{FF2B5EF4-FFF2-40B4-BE49-F238E27FC236}">
                    <a16:creationId xmlns:a16="http://schemas.microsoft.com/office/drawing/2014/main" id="{09385449-9CCA-14C8-7643-5C7381071AA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Conector Reto 311">
                <a:extLst>
                  <a:ext uri="{FF2B5EF4-FFF2-40B4-BE49-F238E27FC236}">
                    <a16:creationId xmlns:a16="http://schemas.microsoft.com/office/drawing/2014/main" id="{31A8BFA0-A9E7-40CA-8339-5E6195F408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Conector Reto 312">
                <a:extLst>
                  <a:ext uri="{FF2B5EF4-FFF2-40B4-BE49-F238E27FC236}">
                    <a16:creationId xmlns:a16="http://schemas.microsoft.com/office/drawing/2014/main" id="{AE8268F5-27C6-FDF1-519F-A0570A74C6C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" name="Conector Reto 313">
                <a:extLst>
                  <a:ext uri="{FF2B5EF4-FFF2-40B4-BE49-F238E27FC236}">
                    <a16:creationId xmlns:a16="http://schemas.microsoft.com/office/drawing/2014/main" id="{3E07BCA5-ED51-FEF6-64AD-B8808A7F0C0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" name="Conector Reto 314">
                <a:extLst>
                  <a:ext uri="{FF2B5EF4-FFF2-40B4-BE49-F238E27FC236}">
                    <a16:creationId xmlns:a16="http://schemas.microsoft.com/office/drawing/2014/main" id="{1485B86C-7568-3C64-1C63-32C05C0CD4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" name="Conector Reto 315">
                <a:extLst>
                  <a:ext uri="{FF2B5EF4-FFF2-40B4-BE49-F238E27FC236}">
                    <a16:creationId xmlns:a16="http://schemas.microsoft.com/office/drawing/2014/main" id="{7CEA092F-A2BF-2DC6-B0B5-0C7DB066A57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" name="Conector Reto 316">
                <a:extLst>
                  <a:ext uri="{FF2B5EF4-FFF2-40B4-BE49-F238E27FC236}">
                    <a16:creationId xmlns:a16="http://schemas.microsoft.com/office/drawing/2014/main" id="{33578DE1-348F-3E5C-D195-585C595E54E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" name="Conector Reto 317">
                <a:extLst>
                  <a:ext uri="{FF2B5EF4-FFF2-40B4-BE49-F238E27FC236}">
                    <a16:creationId xmlns:a16="http://schemas.microsoft.com/office/drawing/2014/main" id="{06354EF5-E077-1423-1113-0C3F33C2EAB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" name="Conector Reto 318">
                <a:extLst>
                  <a:ext uri="{FF2B5EF4-FFF2-40B4-BE49-F238E27FC236}">
                    <a16:creationId xmlns:a16="http://schemas.microsoft.com/office/drawing/2014/main" id="{20AEEF30-D2DE-7D14-3713-E019497512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" name="Conector Reto 319">
                <a:extLst>
                  <a:ext uri="{FF2B5EF4-FFF2-40B4-BE49-F238E27FC236}">
                    <a16:creationId xmlns:a16="http://schemas.microsoft.com/office/drawing/2014/main" id="{D01233F8-616D-2674-DD69-DA2BFA81ACB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" name="Conector Reto 320">
                <a:extLst>
                  <a:ext uri="{FF2B5EF4-FFF2-40B4-BE49-F238E27FC236}">
                    <a16:creationId xmlns:a16="http://schemas.microsoft.com/office/drawing/2014/main" id="{0844FDDF-B0AB-8268-73FC-17544FC9987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Conector Reto 321">
                <a:extLst>
                  <a:ext uri="{FF2B5EF4-FFF2-40B4-BE49-F238E27FC236}">
                    <a16:creationId xmlns:a16="http://schemas.microsoft.com/office/drawing/2014/main" id="{267448F1-AE2A-A5DF-FB2A-C24714C31C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" name="Conector Reto 322">
                <a:extLst>
                  <a:ext uri="{FF2B5EF4-FFF2-40B4-BE49-F238E27FC236}">
                    <a16:creationId xmlns:a16="http://schemas.microsoft.com/office/drawing/2014/main" id="{A8ECE63E-574E-FFE1-D4E2-509F235F19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" name="Conector Reto 323">
                <a:extLst>
                  <a:ext uri="{FF2B5EF4-FFF2-40B4-BE49-F238E27FC236}">
                    <a16:creationId xmlns:a16="http://schemas.microsoft.com/office/drawing/2014/main" id="{BA9D4C26-ADA6-B91C-58E9-59CD144271A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" name="Conector Reto 324">
                <a:extLst>
                  <a:ext uri="{FF2B5EF4-FFF2-40B4-BE49-F238E27FC236}">
                    <a16:creationId xmlns:a16="http://schemas.microsoft.com/office/drawing/2014/main" id="{9C1D6439-C578-302F-2FAF-4848373983C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" name="Conector Reto 325">
                <a:extLst>
                  <a:ext uri="{FF2B5EF4-FFF2-40B4-BE49-F238E27FC236}">
                    <a16:creationId xmlns:a16="http://schemas.microsoft.com/office/drawing/2014/main" id="{77547E72-75E5-FB9D-D8D9-D1A9586C34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" name="Conector Reto 326">
                <a:extLst>
                  <a:ext uri="{FF2B5EF4-FFF2-40B4-BE49-F238E27FC236}">
                    <a16:creationId xmlns:a16="http://schemas.microsoft.com/office/drawing/2014/main" id="{4595AA10-4169-1395-30BB-FC1AE0956C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" name="Conector Reto 327">
                <a:extLst>
                  <a:ext uri="{FF2B5EF4-FFF2-40B4-BE49-F238E27FC236}">
                    <a16:creationId xmlns:a16="http://schemas.microsoft.com/office/drawing/2014/main" id="{81834F7A-4DD4-7A14-5EF8-FC5A6B5B8A9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Conector Reto 328">
                <a:extLst>
                  <a:ext uri="{FF2B5EF4-FFF2-40B4-BE49-F238E27FC236}">
                    <a16:creationId xmlns:a16="http://schemas.microsoft.com/office/drawing/2014/main" id="{04F4079E-196D-3F4F-1920-8C611905AA9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" name="Conector Reto 329">
                <a:extLst>
                  <a:ext uri="{FF2B5EF4-FFF2-40B4-BE49-F238E27FC236}">
                    <a16:creationId xmlns:a16="http://schemas.microsoft.com/office/drawing/2014/main" id="{9679A6F8-280C-8258-CE5F-A4A8F902EB3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" name="Conector Reto 330">
                <a:extLst>
                  <a:ext uri="{FF2B5EF4-FFF2-40B4-BE49-F238E27FC236}">
                    <a16:creationId xmlns:a16="http://schemas.microsoft.com/office/drawing/2014/main" id="{2F6C14DE-EAD6-A26E-26EB-0B11E5AF40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" name="Conector Reto 331">
                <a:extLst>
                  <a:ext uri="{FF2B5EF4-FFF2-40B4-BE49-F238E27FC236}">
                    <a16:creationId xmlns:a16="http://schemas.microsoft.com/office/drawing/2014/main" id="{A5D92AC5-0616-7404-8E2D-7A7E9E81B0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" name="Conector Reto 332">
                <a:extLst>
                  <a:ext uri="{FF2B5EF4-FFF2-40B4-BE49-F238E27FC236}">
                    <a16:creationId xmlns:a16="http://schemas.microsoft.com/office/drawing/2014/main" id="{6F850394-0B1C-9CAA-0722-A1D40BAE45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4" name="Conector Reto 333">
                <a:extLst>
                  <a:ext uri="{FF2B5EF4-FFF2-40B4-BE49-F238E27FC236}">
                    <a16:creationId xmlns:a16="http://schemas.microsoft.com/office/drawing/2014/main" id="{F00609B0-FAAD-4882-9DA6-89314E17C98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5" name="Conector Reto 334">
                <a:extLst>
                  <a:ext uri="{FF2B5EF4-FFF2-40B4-BE49-F238E27FC236}">
                    <a16:creationId xmlns:a16="http://schemas.microsoft.com/office/drawing/2014/main" id="{8E8050D8-0638-8D5F-E3B4-19FFA584F94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6" name="Conector Reto 335">
                <a:extLst>
                  <a:ext uri="{FF2B5EF4-FFF2-40B4-BE49-F238E27FC236}">
                    <a16:creationId xmlns:a16="http://schemas.microsoft.com/office/drawing/2014/main" id="{2D1EFB96-EDCF-744F-AF1B-0FE6BC751C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7" name="Conector Reto 336">
                <a:extLst>
                  <a:ext uri="{FF2B5EF4-FFF2-40B4-BE49-F238E27FC236}">
                    <a16:creationId xmlns:a16="http://schemas.microsoft.com/office/drawing/2014/main" id="{02C1CEEA-B81A-5BCE-E999-F2863835BB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" name="Conector Reto 337">
                <a:extLst>
                  <a:ext uri="{FF2B5EF4-FFF2-40B4-BE49-F238E27FC236}">
                    <a16:creationId xmlns:a16="http://schemas.microsoft.com/office/drawing/2014/main" id="{302FC869-9469-8F30-9326-339FB5B271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9" name="Conector Reto 338">
                <a:extLst>
                  <a:ext uri="{FF2B5EF4-FFF2-40B4-BE49-F238E27FC236}">
                    <a16:creationId xmlns:a16="http://schemas.microsoft.com/office/drawing/2014/main" id="{D977D083-4078-A1F3-2A72-19A86B69AA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0" name="Conector Reto 339">
                <a:extLst>
                  <a:ext uri="{FF2B5EF4-FFF2-40B4-BE49-F238E27FC236}">
                    <a16:creationId xmlns:a16="http://schemas.microsoft.com/office/drawing/2014/main" id="{8B9AAF6D-CD3E-25CB-6B98-A49DCFA9BA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1" name="Conector Reto 340">
                <a:extLst>
                  <a:ext uri="{FF2B5EF4-FFF2-40B4-BE49-F238E27FC236}">
                    <a16:creationId xmlns:a16="http://schemas.microsoft.com/office/drawing/2014/main" id="{CC9EFEE0-76BA-A821-9B66-0BE5EC01766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7" name="Imagem 6" descr="imagem abstrata de pontos de luz">
            <a:extLst>
              <a:ext uri="{FF2B5EF4-FFF2-40B4-BE49-F238E27FC236}">
                <a16:creationId xmlns:a16="http://schemas.microsoft.com/office/drawing/2014/main" id="{D0A2FB9A-2141-F4FA-0959-24BCA22D13B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268" r="4773" b="-1"/>
          <a:stretch/>
        </p:blipFill>
        <p:spPr>
          <a:xfrm>
            <a:off x="8055588" y="-3863"/>
            <a:ext cx="4132754" cy="3445946"/>
          </a:xfrm>
          <a:custGeom>
            <a:avLst/>
            <a:gdLst>
              <a:gd name="connsiteX0" fmla="*/ 303228 w 4638368"/>
              <a:gd name="connsiteY0" fmla="*/ 0 h 3867534"/>
              <a:gd name="connsiteX1" fmla="*/ 4638368 w 4638368"/>
              <a:gd name="connsiteY1" fmla="*/ 0 h 3867534"/>
              <a:gd name="connsiteX2" fmla="*/ 4638368 w 4638368"/>
              <a:gd name="connsiteY2" fmla="*/ 2952747 h 3867534"/>
              <a:gd name="connsiteX3" fmla="*/ 4585825 w 4638368"/>
              <a:gd name="connsiteY3" fmla="*/ 3013864 h 3867534"/>
              <a:gd name="connsiteX4" fmla="*/ 2641346 w 4638368"/>
              <a:gd name="connsiteY4" fmla="*/ 3867534 h 3867534"/>
              <a:gd name="connsiteX5" fmla="*/ 0 w 4638368"/>
              <a:gd name="connsiteY5" fmla="*/ 1226188 h 3867534"/>
              <a:gd name="connsiteX6" fmla="*/ 260466 w 4638368"/>
              <a:gd name="connsiteY6" fmla="*/ 81056 h 3867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38368" h="3867534">
                <a:moveTo>
                  <a:pt x="303228" y="0"/>
                </a:moveTo>
                <a:lnTo>
                  <a:pt x="4638368" y="0"/>
                </a:lnTo>
                <a:lnTo>
                  <a:pt x="4638368" y="2952747"/>
                </a:lnTo>
                <a:lnTo>
                  <a:pt x="4585825" y="3013864"/>
                </a:lnTo>
                <a:cubicBezTo>
                  <a:pt x="4103088" y="3538671"/>
                  <a:pt x="3410622" y="3867534"/>
                  <a:pt x="2641346" y="3867534"/>
                </a:cubicBezTo>
                <a:cubicBezTo>
                  <a:pt x="1182571" y="3867534"/>
                  <a:pt x="0" y="2684963"/>
                  <a:pt x="0" y="1226188"/>
                </a:cubicBezTo>
                <a:cubicBezTo>
                  <a:pt x="0" y="815907"/>
                  <a:pt x="93544" y="427475"/>
                  <a:pt x="260466" y="81056"/>
                </a:cubicBezTo>
                <a:close/>
              </a:path>
            </a:pathLst>
          </a:custGeom>
        </p:spPr>
      </p:pic>
      <p:pic>
        <p:nvPicPr>
          <p:cNvPr id="9" name="Espaço Reservado para Conteúdo 8">
            <a:extLst>
              <a:ext uri="{FF2B5EF4-FFF2-40B4-BE49-F238E27FC236}">
                <a16:creationId xmlns:a16="http://schemas.microsoft.com/office/drawing/2014/main" id="{45463AD9-9DA9-F33E-C892-9AFA02CA63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-30355" y="0"/>
            <a:ext cx="12222355" cy="6836880"/>
          </a:xfrm>
        </p:spPr>
      </p:pic>
    </p:spTree>
    <p:extLst>
      <p:ext uri="{BB962C8B-B14F-4D97-AF65-F5344CB8AC3E}">
        <p14:creationId xmlns:p14="http://schemas.microsoft.com/office/powerpoint/2010/main" val="900618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39531B6-FE12-84DB-5F0D-E90FF88FFD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A0252C-41C0-796D-E050-40F373B2DD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6143423" cy="1456267"/>
          </a:xfrm>
        </p:spPr>
        <p:txBody>
          <a:bodyPr rtlCol="0">
            <a:normAutofit/>
          </a:bodyPr>
          <a:lstStyle/>
          <a:p>
            <a:r>
              <a:rPr lang="pt-BR" sz="3600" b="1" dirty="0"/>
              <a:t>Tutorial de utilização do </a:t>
            </a:r>
            <a:r>
              <a:rPr lang="pt-BR" sz="3600" b="1" dirty="0" err="1"/>
              <a:t>python</a:t>
            </a:r>
            <a:r>
              <a:rPr lang="pt-BR" sz="3600" b="1" dirty="0"/>
              <a:t> </a:t>
            </a:r>
          </a:p>
        </p:txBody>
      </p:sp>
      <p:pic>
        <p:nvPicPr>
          <p:cNvPr id="4" name="Imagem 3" descr="satélite no céu noturno">
            <a:extLst>
              <a:ext uri="{FF2B5EF4-FFF2-40B4-BE49-F238E27FC236}">
                <a16:creationId xmlns:a16="http://schemas.microsoft.com/office/drawing/2014/main" id="{4F93C217-4183-F0DC-80C4-2B0C8A8C347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611" r="16027" b="1"/>
          <a:stretch/>
        </p:blipFill>
        <p:spPr>
          <a:xfrm>
            <a:off x="8888133" y="4144246"/>
            <a:ext cx="3302966" cy="2717299"/>
          </a:xfrm>
          <a:custGeom>
            <a:avLst/>
            <a:gdLst>
              <a:gd name="connsiteX0" fmla="*/ 1663658 w 3039855"/>
              <a:gd name="connsiteY0" fmla="*/ 0 h 2500842"/>
              <a:gd name="connsiteX1" fmla="*/ 2947417 w 3039855"/>
              <a:gd name="connsiteY1" fmla="*/ 605417 h 2500842"/>
              <a:gd name="connsiteX2" fmla="*/ 3039855 w 3039855"/>
              <a:gd name="connsiteY2" fmla="*/ 729032 h 2500842"/>
              <a:gd name="connsiteX3" fmla="*/ 3039855 w 3039855"/>
              <a:gd name="connsiteY3" fmla="*/ 2500842 h 2500842"/>
              <a:gd name="connsiteX4" fmla="*/ 226952 w 3039855"/>
              <a:gd name="connsiteY4" fmla="*/ 2500842 h 2500842"/>
              <a:gd name="connsiteX5" fmla="*/ 155401 w 3039855"/>
              <a:gd name="connsiteY5" fmla="*/ 2366679 h 2500842"/>
              <a:gd name="connsiteX6" fmla="*/ 0 w 3039855"/>
              <a:gd name="connsiteY6" fmla="*/ 1663658 h 2500842"/>
              <a:gd name="connsiteX7" fmla="*/ 1663658 w 3039855"/>
              <a:gd name="connsiteY7" fmla="*/ 0 h 2500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39855" h="2500842">
                <a:moveTo>
                  <a:pt x="1663658" y="0"/>
                </a:moveTo>
                <a:cubicBezTo>
                  <a:pt x="2180490" y="0"/>
                  <a:pt x="2642278" y="235674"/>
                  <a:pt x="2947417" y="605417"/>
                </a:cubicBezTo>
                <a:lnTo>
                  <a:pt x="3039855" y="729032"/>
                </a:lnTo>
                <a:lnTo>
                  <a:pt x="3039855" y="2500842"/>
                </a:lnTo>
                <a:lnTo>
                  <a:pt x="226952" y="2500842"/>
                </a:lnTo>
                <a:lnTo>
                  <a:pt x="155401" y="2366679"/>
                </a:lnTo>
                <a:cubicBezTo>
                  <a:pt x="55691" y="2153127"/>
                  <a:pt x="0" y="1914896"/>
                  <a:pt x="0" y="1663658"/>
                </a:cubicBezTo>
                <a:cubicBezTo>
                  <a:pt x="0" y="744845"/>
                  <a:pt x="744845" y="0"/>
                  <a:pt x="1663658" y="0"/>
                </a:cubicBezTo>
                <a:close/>
              </a:path>
            </a:pathLst>
          </a:custGeom>
        </p:spPr>
      </p:pic>
      <p:grpSp>
        <p:nvGrpSpPr>
          <p:cNvPr id="179" name="Grupo 178">
            <a:extLst>
              <a:ext uri="{FF2B5EF4-FFF2-40B4-BE49-F238E27FC236}">
                <a16:creationId xmlns:a16="http://schemas.microsoft.com/office/drawing/2014/main" id="{CD63AF02-59FA-CA9D-5A43-3F69413B3D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21267604">
            <a:off x="8565602" y="3905595"/>
            <a:ext cx="3639934" cy="3163289"/>
            <a:chOff x="5281603" y="104899"/>
            <a:chExt cx="6910397" cy="6005491"/>
          </a:xfrm>
        </p:grpSpPr>
        <p:sp>
          <p:nvSpPr>
            <p:cNvPr id="180" name="Forma Livre 98">
              <a:extLst>
                <a:ext uri="{FF2B5EF4-FFF2-40B4-BE49-F238E27FC236}">
                  <a16:creationId xmlns:a16="http://schemas.microsoft.com/office/drawing/2014/main" id="{F96EA2BD-EC97-2A3E-65CA-459D28F78C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grpSp>
          <p:nvGrpSpPr>
            <p:cNvPr id="181" name="Grupo 180">
              <a:extLst>
                <a:ext uri="{FF2B5EF4-FFF2-40B4-BE49-F238E27FC236}">
                  <a16:creationId xmlns:a16="http://schemas.microsoft.com/office/drawing/2014/main" id="{9F8FCDCA-B858-97BE-E1B1-EBE239D5AF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182" name="Conector Reto 181">
                <a:extLst>
                  <a:ext uri="{FF2B5EF4-FFF2-40B4-BE49-F238E27FC236}">
                    <a16:creationId xmlns:a16="http://schemas.microsoft.com/office/drawing/2014/main" id="{323225B7-A8F7-CC9E-5AEC-4654E57211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Conector Reto 182">
                <a:extLst>
                  <a:ext uri="{FF2B5EF4-FFF2-40B4-BE49-F238E27FC236}">
                    <a16:creationId xmlns:a16="http://schemas.microsoft.com/office/drawing/2014/main" id="{F24B7F5F-D051-BE5A-FCE1-5807E5347E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Conector Reto 183">
                <a:extLst>
                  <a:ext uri="{FF2B5EF4-FFF2-40B4-BE49-F238E27FC236}">
                    <a16:creationId xmlns:a16="http://schemas.microsoft.com/office/drawing/2014/main" id="{8E0C4DDB-C69A-C460-59CD-B2F4048D54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Conector Reto 184">
                <a:extLst>
                  <a:ext uri="{FF2B5EF4-FFF2-40B4-BE49-F238E27FC236}">
                    <a16:creationId xmlns:a16="http://schemas.microsoft.com/office/drawing/2014/main" id="{3BCA8424-EE16-CEC3-5B1E-C9ADD10BE2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Conector Reto 185">
                <a:extLst>
                  <a:ext uri="{FF2B5EF4-FFF2-40B4-BE49-F238E27FC236}">
                    <a16:creationId xmlns:a16="http://schemas.microsoft.com/office/drawing/2014/main" id="{E6DD458F-C287-5D84-16D3-76DDAD943F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Conector Reto 186">
                <a:extLst>
                  <a:ext uri="{FF2B5EF4-FFF2-40B4-BE49-F238E27FC236}">
                    <a16:creationId xmlns:a16="http://schemas.microsoft.com/office/drawing/2014/main" id="{5D871F4D-0C5E-69B0-3FEF-6CBF88B51F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Conector Reto 187">
                <a:extLst>
                  <a:ext uri="{FF2B5EF4-FFF2-40B4-BE49-F238E27FC236}">
                    <a16:creationId xmlns:a16="http://schemas.microsoft.com/office/drawing/2014/main" id="{E1E807BB-CDE2-D516-B4E6-63BEBD6A29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Conector Reto 188">
                <a:extLst>
                  <a:ext uri="{FF2B5EF4-FFF2-40B4-BE49-F238E27FC236}">
                    <a16:creationId xmlns:a16="http://schemas.microsoft.com/office/drawing/2014/main" id="{B1B77616-B117-3E42-6237-DB267797AF9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Conector Reto 189">
                <a:extLst>
                  <a:ext uri="{FF2B5EF4-FFF2-40B4-BE49-F238E27FC236}">
                    <a16:creationId xmlns:a16="http://schemas.microsoft.com/office/drawing/2014/main" id="{368EBFA5-3F39-A6A3-99EB-CE1C3FEB58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Conector Reto 190">
                <a:extLst>
                  <a:ext uri="{FF2B5EF4-FFF2-40B4-BE49-F238E27FC236}">
                    <a16:creationId xmlns:a16="http://schemas.microsoft.com/office/drawing/2014/main" id="{1335D5F4-8C77-FCF1-4B62-E4077F4784D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Conector Reto 191">
                <a:extLst>
                  <a:ext uri="{FF2B5EF4-FFF2-40B4-BE49-F238E27FC236}">
                    <a16:creationId xmlns:a16="http://schemas.microsoft.com/office/drawing/2014/main" id="{EE694B5F-A074-7AFE-827E-5842BDE051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Conector Reto 192">
                <a:extLst>
                  <a:ext uri="{FF2B5EF4-FFF2-40B4-BE49-F238E27FC236}">
                    <a16:creationId xmlns:a16="http://schemas.microsoft.com/office/drawing/2014/main" id="{B0A30384-1A9A-3CAE-75D1-4225BB416F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Conector Reto 193">
                <a:extLst>
                  <a:ext uri="{FF2B5EF4-FFF2-40B4-BE49-F238E27FC236}">
                    <a16:creationId xmlns:a16="http://schemas.microsoft.com/office/drawing/2014/main" id="{2EAA38BB-CC84-5143-574B-2FF1311B16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Conector Reto 194">
                <a:extLst>
                  <a:ext uri="{FF2B5EF4-FFF2-40B4-BE49-F238E27FC236}">
                    <a16:creationId xmlns:a16="http://schemas.microsoft.com/office/drawing/2014/main" id="{42FA3F8B-7873-DE2B-01F1-BBBD81979F0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Conector Reto 195">
                <a:extLst>
                  <a:ext uri="{FF2B5EF4-FFF2-40B4-BE49-F238E27FC236}">
                    <a16:creationId xmlns:a16="http://schemas.microsoft.com/office/drawing/2014/main" id="{9E3B3F9C-2FB7-681A-0148-AFC396BAA2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Conector Reto 196">
                <a:extLst>
                  <a:ext uri="{FF2B5EF4-FFF2-40B4-BE49-F238E27FC236}">
                    <a16:creationId xmlns:a16="http://schemas.microsoft.com/office/drawing/2014/main" id="{6B2EF44A-8FEA-AB9A-FDF4-9F4DE08DD2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Conector Reto 197">
                <a:extLst>
                  <a:ext uri="{FF2B5EF4-FFF2-40B4-BE49-F238E27FC236}">
                    <a16:creationId xmlns:a16="http://schemas.microsoft.com/office/drawing/2014/main" id="{DF07B802-CB3E-92A3-44BC-F63838376D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Conector Reto 198">
                <a:extLst>
                  <a:ext uri="{FF2B5EF4-FFF2-40B4-BE49-F238E27FC236}">
                    <a16:creationId xmlns:a16="http://schemas.microsoft.com/office/drawing/2014/main" id="{948A1213-62B2-7A40-615F-1CA3A0E365D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Conector Reto 199">
                <a:extLst>
                  <a:ext uri="{FF2B5EF4-FFF2-40B4-BE49-F238E27FC236}">
                    <a16:creationId xmlns:a16="http://schemas.microsoft.com/office/drawing/2014/main" id="{02974B5A-739E-AE71-4B43-F16F1564C1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Conector Reto 200">
                <a:extLst>
                  <a:ext uri="{FF2B5EF4-FFF2-40B4-BE49-F238E27FC236}">
                    <a16:creationId xmlns:a16="http://schemas.microsoft.com/office/drawing/2014/main" id="{14230B7C-22C2-97AB-4049-46C570F083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Conector Reto 201">
                <a:extLst>
                  <a:ext uri="{FF2B5EF4-FFF2-40B4-BE49-F238E27FC236}">
                    <a16:creationId xmlns:a16="http://schemas.microsoft.com/office/drawing/2014/main" id="{7C9C3FE0-AADA-D605-D4B2-2A7FE251FC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Conector Reto 202">
                <a:extLst>
                  <a:ext uri="{FF2B5EF4-FFF2-40B4-BE49-F238E27FC236}">
                    <a16:creationId xmlns:a16="http://schemas.microsoft.com/office/drawing/2014/main" id="{822C4E4B-3CD0-DD69-04BB-C93CFA2F15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Conector Reto 203">
                <a:extLst>
                  <a:ext uri="{FF2B5EF4-FFF2-40B4-BE49-F238E27FC236}">
                    <a16:creationId xmlns:a16="http://schemas.microsoft.com/office/drawing/2014/main" id="{AE0DDF05-37A6-96A0-4E12-2D7DA545C0F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Conector Reto 204">
                <a:extLst>
                  <a:ext uri="{FF2B5EF4-FFF2-40B4-BE49-F238E27FC236}">
                    <a16:creationId xmlns:a16="http://schemas.microsoft.com/office/drawing/2014/main" id="{66061391-0027-4756-8B9C-92635A26E9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Conector Reto 205">
                <a:extLst>
                  <a:ext uri="{FF2B5EF4-FFF2-40B4-BE49-F238E27FC236}">
                    <a16:creationId xmlns:a16="http://schemas.microsoft.com/office/drawing/2014/main" id="{99794E0F-076D-6967-4234-A98D8D31EE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Conector Reto 206">
                <a:extLst>
                  <a:ext uri="{FF2B5EF4-FFF2-40B4-BE49-F238E27FC236}">
                    <a16:creationId xmlns:a16="http://schemas.microsoft.com/office/drawing/2014/main" id="{3088FEB6-2FB1-7A88-D81B-E979F678DF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Conector Reto 207">
                <a:extLst>
                  <a:ext uri="{FF2B5EF4-FFF2-40B4-BE49-F238E27FC236}">
                    <a16:creationId xmlns:a16="http://schemas.microsoft.com/office/drawing/2014/main" id="{711E1282-FA59-4F52-5466-0F8F0DCF6C5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Conector Reto 208">
                <a:extLst>
                  <a:ext uri="{FF2B5EF4-FFF2-40B4-BE49-F238E27FC236}">
                    <a16:creationId xmlns:a16="http://schemas.microsoft.com/office/drawing/2014/main" id="{E1AB86E4-2E7F-EB85-FCD1-4D1D95DF2F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Conector Reto 209">
                <a:extLst>
                  <a:ext uri="{FF2B5EF4-FFF2-40B4-BE49-F238E27FC236}">
                    <a16:creationId xmlns:a16="http://schemas.microsoft.com/office/drawing/2014/main" id="{D85CBBE3-1EFA-E36F-8085-E995771434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Conector Reto 210">
                <a:extLst>
                  <a:ext uri="{FF2B5EF4-FFF2-40B4-BE49-F238E27FC236}">
                    <a16:creationId xmlns:a16="http://schemas.microsoft.com/office/drawing/2014/main" id="{DA30331F-FB1C-7A52-58E8-B7B08F3C4AB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Conector Reto 211">
                <a:extLst>
                  <a:ext uri="{FF2B5EF4-FFF2-40B4-BE49-F238E27FC236}">
                    <a16:creationId xmlns:a16="http://schemas.microsoft.com/office/drawing/2014/main" id="{13C9FA4B-7AC8-674F-B1BF-D84A1FEF78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Conector Reto 212">
                <a:extLst>
                  <a:ext uri="{FF2B5EF4-FFF2-40B4-BE49-F238E27FC236}">
                    <a16:creationId xmlns:a16="http://schemas.microsoft.com/office/drawing/2014/main" id="{60482957-7CC9-37E7-D52E-E8F67BCC4E6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Conector Reto 213">
                <a:extLst>
                  <a:ext uri="{FF2B5EF4-FFF2-40B4-BE49-F238E27FC236}">
                    <a16:creationId xmlns:a16="http://schemas.microsoft.com/office/drawing/2014/main" id="{3AB39E89-A7E5-4B2C-A9BA-397F5C05A6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Conector Reto 214">
                <a:extLst>
                  <a:ext uri="{FF2B5EF4-FFF2-40B4-BE49-F238E27FC236}">
                    <a16:creationId xmlns:a16="http://schemas.microsoft.com/office/drawing/2014/main" id="{919F878F-48F0-2341-9C25-3545EAE4F1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Conector Reto 215">
                <a:extLst>
                  <a:ext uri="{FF2B5EF4-FFF2-40B4-BE49-F238E27FC236}">
                    <a16:creationId xmlns:a16="http://schemas.microsoft.com/office/drawing/2014/main" id="{FF740E3D-B6F8-DA37-972F-781847DE942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Conector Reto 216">
                <a:extLst>
                  <a:ext uri="{FF2B5EF4-FFF2-40B4-BE49-F238E27FC236}">
                    <a16:creationId xmlns:a16="http://schemas.microsoft.com/office/drawing/2014/main" id="{A6475EF2-1463-5F29-D84A-450D22F2A0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Conector Reto 217">
                <a:extLst>
                  <a:ext uri="{FF2B5EF4-FFF2-40B4-BE49-F238E27FC236}">
                    <a16:creationId xmlns:a16="http://schemas.microsoft.com/office/drawing/2014/main" id="{55BC73E8-6208-5E06-2BA9-344448F422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Conector Reto 218">
                <a:extLst>
                  <a:ext uri="{FF2B5EF4-FFF2-40B4-BE49-F238E27FC236}">
                    <a16:creationId xmlns:a16="http://schemas.microsoft.com/office/drawing/2014/main" id="{0148F2A5-B344-2644-BD3E-CD47CE29D4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Conector Reto 219">
                <a:extLst>
                  <a:ext uri="{FF2B5EF4-FFF2-40B4-BE49-F238E27FC236}">
                    <a16:creationId xmlns:a16="http://schemas.microsoft.com/office/drawing/2014/main" id="{B80A587E-4EB3-176F-AF54-15E4EB0EDE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Conector Reto 220">
                <a:extLst>
                  <a:ext uri="{FF2B5EF4-FFF2-40B4-BE49-F238E27FC236}">
                    <a16:creationId xmlns:a16="http://schemas.microsoft.com/office/drawing/2014/main" id="{A692D1AF-BF9C-B4A1-80F7-EEBDB019BE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Conector Reto 221">
                <a:extLst>
                  <a:ext uri="{FF2B5EF4-FFF2-40B4-BE49-F238E27FC236}">
                    <a16:creationId xmlns:a16="http://schemas.microsoft.com/office/drawing/2014/main" id="{1A3090DE-31A3-ECAC-350F-63F7C96871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Conector Reto 222">
                <a:extLst>
                  <a:ext uri="{FF2B5EF4-FFF2-40B4-BE49-F238E27FC236}">
                    <a16:creationId xmlns:a16="http://schemas.microsoft.com/office/drawing/2014/main" id="{F0BAF7E6-00B1-D5F9-8039-D3FF2210D1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Conector Reto 223">
                <a:extLst>
                  <a:ext uri="{FF2B5EF4-FFF2-40B4-BE49-F238E27FC236}">
                    <a16:creationId xmlns:a16="http://schemas.microsoft.com/office/drawing/2014/main" id="{CAA29CEC-52F1-4B97-E028-F0F296F1368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Conector Reto 224">
                <a:extLst>
                  <a:ext uri="{FF2B5EF4-FFF2-40B4-BE49-F238E27FC236}">
                    <a16:creationId xmlns:a16="http://schemas.microsoft.com/office/drawing/2014/main" id="{8ED8BC44-C6D7-7276-BACD-6011400D23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Conector Reto 225">
                <a:extLst>
                  <a:ext uri="{FF2B5EF4-FFF2-40B4-BE49-F238E27FC236}">
                    <a16:creationId xmlns:a16="http://schemas.microsoft.com/office/drawing/2014/main" id="{1179DD6D-218F-98B5-880C-D942AAF5DC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Conector Reto 226">
                <a:extLst>
                  <a:ext uri="{FF2B5EF4-FFF2-40B4-BE49-F238E27FC236}">
                    <a16:creationId xmlns:a16="http://schemas.microsoft.com/office/drawing/2014/main" id="{7915772C-7EE0-1BF7-6B82-F98544D41F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Conector Reto 227">
                <a:extLst>
                  <a:ext uri="{FF2B5EF4-FFF2-40B4-BE49-F238E27FC236}">
                    <a16:creationId xmlns:a16="http://schemas.microsoft.com/office/drawing/2014/main" id="{E96509C0-1726-F1BE-8A8B-FEB6A15CD5A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Conector Reto 228">
                <a:extLst>
                  <a:ext uri="{FF2B5EF4-FFF2-40B4-BE49-F238E27FC236}">
                    <a16:creationId xmlns:a16="http://schemas.microsoft.com/office/drawing/2014/main" id="{A168E806-18FE-23F1-8F6F-A962165442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Conector Reto 229">
                <a:extLst>
                  <a:ext uri="{FF2B5EF4-FFF2-40B4-BE49-F238E27FC236}">
                    <a16:creationId xmlns:a16="http://schemas.microsoft.com/office/drawing/2014/main" id="{5FB298D9-E875-A49D-0915-54871A4F2DD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Conector Reto 230">
                <a:extLst>
                  <a:ext uri="{FF2B5EF4-FFF2-40B4-BE49-F238E27FC236}">
                    <a16:creationId xmlns:a16="http://schemas.microsoft.com/office/drawing/2014/main" id="{61441B57-9A4E-119D-8EF4-1D93832D747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Conector Reto 231">
                <a:extLst>
                  <a:ext uri="{FF2B5EF4-FFF2-40B4-BE49-F238E27FC236}">
                    <a16:creationId xmlns:a16="http://schemas.microsoft.com/office/drawing/2014/main" id="{DBC6A207-A83B-CDB5-66B1-85412A6C85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Conector Reto 232">
                <a:extLst>
                  <a:ext uri="{FF2B5EF4-FFF2-40B4-BE49-F238E27FC236}">
                    <a16:creationId xmlns:a16="http://schemas.microsoft.com/office/drawing/2014/main" id="{54C3D3F1-16DE-69DC-9B38-766046B6DF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Conector Reto 233">
                <a:extLst>
                  <a:ext uri="{FF2B5EF4-FFF2-40B4-BE49-F238E27FC236}">
                    <a16:creationId xmlns:a16="http://schemas.microsoft.com/office/drawing/2014/main" id="{823164DE-3F88-7506-37DB-46A9B852893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Conector Reto 234">
                <a:extLst>
                  <a:ext uri="{FF2B5EF4-FFF2-40B4-BE49-F238E27FC236}">
                    <a16:creationId xmlns:a16="http://schemas.microsoft.com/office/drawing/2014/main" id="{49E8B7EC-EA8D-9D62-7F0B-C6FFDFC52D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Conector Reto 235">
                <a:extLst>
                  <a:ext uri="{FF2B5EF4-FFF2-40B4-BE49-F238E27FC236}">
                    <a16:creationId xmlns:a16="http://schemas.microsoft.com/office/drawing/2014/main" id="{DD4C2920-E575-C662-4880-72D7E223A3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Conector Reto 236">
                <a:extLst>
                  <a:ext uri="{FF2B5EF4-FFF2-40B4-BE49-F238E27FC236}">
                    <a16:creationId xmlns:a16="http://schemas.microsoft.com/office/drawing/2014/main" id="{5E4C2059-35F7-3758-0F88-044E878AF0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Conector Reto 237">
                <a:extLst>
                  <a:ext uri="{FF2B5EF4-FFF2-40B4-BE49-F238E27FC236}">
                    <a16:creationId xmlns:a16="http://schemas.microsoft.com/office/drawing/2014/main" id="{DA286350-4B45-4EDE-ACD6-A38893D21C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Conector Reto 238">
                <a:extLst>
                  <a:ext uri="{FF2B5EF4-FFF2-40B4-BE49-F238E27FC236}">
                    <a16:creationId xmlns:a16="http://schemas.microsoft.com/office/drawing/2014/main" id="{E2D04EBE-ADB0-5C8B-A095-19762C9649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Conector Reto 239">
                <a:extLst>
                  <a:ext uri="{FF2B5EF4-FFF2-40B4-BE49-F238E27FC236}">
                    <a16:creationId xmlns:a16="http://schemas.microsoft.com/office/drawing/2014/main" id="{95FF35A1-33B5-217D-A062-9CBD8A06D45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Conector Reto 240">
                <a:extLst>
                  <a:ext uri="{FF2B5EF4-FFF2-40B4-BE49-F238E27FC236}">
                    <a16:creationId xmlns:a16="http://schemas.microsoft.com/office/drawing/2014/main" id="{E8CEA95F-2B28-39CD-DFDD-4FCE9BF81E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Conector Reto 241">
                <a:extLst>
                  <a:ext uri="{FF2B5EF4-FFF2-40B4-BE49-F238E27FC236}">
                    <a16:creationId xmlns:a16="http://schemas.microsoft.com/office/drawing/2014/main" id="{AD562A28-E84C-C246-03A5-331BD60D88F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Conector Reto 242">
                <a:extLst>
                  <a:ext uri="{FF2B5EF4-FFF2-40B4-BE49-F238E27FC236}">
                    <a16:creationId xmlns:a16="http://schemas.microsoft.com/office/drawing/2014/main" id="{5C7D0046-6E07-BF5D-CECC-C61D605A00E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Conector Reto 243">
                <a:extLst>
                  <a:ext uri="{FF2B5EF4-FFF2-40B4-BE49-F238E27FC236}">
                    <a16:creationId xmlns:a16="http://schemas.microsoft.com/office/drawing/2014/main" id="{E60D67B0-13D8-A592-2370-AA8CCED754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Conector Reto 244">
                <a:extLst>
                  <a:ext uri="{FF2B5EF4-FFF2-40B4-BE49-F238E27FC236}">
                    <a16:creationId xmlns:a16="http://schemas.microsoft.com/office/drawing/2014/main" id="{4DF31451-39B1-B78C-85C0-13B4FC084D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Conector Reto 245">
                <a:extLst>
                  <a:ext uri="{FF2B5EF4-FFF2-40B4-BE49-F238E27FC236}">
                    <a16:creationId xmlns:a16="http://schemas.microsoft.com/office/drawing/2014/main" id="{50176E97-0E0A-1BC6-C03E-A2F9A618E16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Conector Reto 246">
                <a:extLst>
                  <a:ext uri="{FF2B5EF4-FFF2-40B4-BE49-F238E27FC236}">
                    <a16:creationId xmlns:a16="http://schemas.microsoft.com/office/drawing/2014/main" id="{3AA0DF89-FACA-8057-0EB6-93BAFD2EFA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Conector Reto 247">
                <a:extLst>
                  <a:ext uri="{FF2B5EF4-FFF2-40B4-BE49-F238E27FC236}">
                    <a16:creationId xmlns:a16="http://schemas.microsoft.com/office/drawing/2014/main" id="{7BAB6F7A-4EA9-EECF-B57C-2B32D3291F9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Conector Reto 248">
                <a:extLst>
                  <a:ext uri="{FF2B5EF4-FFF2-40B4-BE49-F238E27FC236}">
                    <a16:creationId xmlns:a16="http://schemas.microsoft.com/office/drawing/2014/main" id="{1F5F01DC-0138-4C5F-FDD1-5CD14BB0B8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Conector Reto 249">
                <a:extLst>
                  <a:ext uri="{FF2B5EF4-FFF2-40B4-BE49-F238E27FC236}">
                    <a16:creationId xmlns:a16="http://schemas.microsoft.com/office/drawing/2014/main" id="{2401C13E-361B-8ADC-8E5A-308B75C202A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Conector Reto 250">
                <a:extLst>
                  <a:ext uri="{FF2B5EF4-FFF2-40B4-BE49-F238E27FC236}">
                    <a16:creationId xmlns:a16="http://schemas.microsoft.com/office/drawing/2014/main" id="{33A9F19B-5EB2-150B-BEE1-34CAB1DD2D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Conector Reto 251">
                <a:extLst>
                  <a:ext uri="{FF2B5EF4-FFF2-40B4-BE49-F238E27FC236}">
                    <a16:creationId xmlns:a16="http://schemas.microsoft.com/office/drawing/2014/main" id="{1E7EFCDC-F0DB-EAB9-162F-617532DDD6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Conector Reto 252">
                <a:extLst>
                  <a:ext uri="{FF2B5EF4-FFF2-40B4-BE49-F238E27FC236}">
                    <a16:creationId xmlns:a16="http://schemas.microsoft.com/office/drawing/2014/main" id="{5D8FB4A4-5981-FD48-4827-B88641B9DBC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Conector Reto 253">
                <a:extLst>
                  <a:ext uri="{FF2B5EF4-FFF2-40B4-BE49-F238E27FC236}">
                    <a16:creationId xmlns:a16="http://schemas.microsoft.com/office/drawing/2014/main" id="{F79B04B2-CE24-B099-F6A1-132372FAAE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Conector Reto 254">
                <a:extLst>
                  <a:ext uri="{FF2B5EF4-FFF2-40B4-BE49-F238E27FC236}">
                    <a16:creationId xmlns:a16="http://schemas.microsoft.com/office/drawing/2014/main" id="{EF267093-8B2F-E466-2C0F-EB3EA5F7131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Conector Reto 255">
                <a:extLst>
                  <a:ext uri="{FF2B5EF4-FFF2-40B4-BE49-F238E27FC236}">
                    <a16:creationId xmlns:a16="http://schemas.microsoft.com/office/drawing/2014/main" id="{B1E5BE83-3991-7913-24C3-95BCED89B8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" name="Conector Reto 256">
                <a:extLst>
                  <a:ext uri="{FF2B5EF4-FFF2-40B4-BE49-F238E27FC236}">
                    <a16:creationId xmlns:a16="http://schemas.microsoft.com/office/drawing/2014/main" id="{113BFB50-2F6A-EC9C-9E15-8F1A0458D0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Conector Reto 257">
                <a:extLst>
                  <a:ext uri="{FF2B5EF4-FFF2-40B4-BE49-F238E27FC236}">
                    <a16:creationId xmlns:a16="http://schemas.microsoft.com/office/drawing/2014/main" id="{0A46BAA0-D61E-FCEE-3492-97B8BF42D9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Conector Reto 258">
                <a:extLst>
                  <a:ext uri="{FF2B5EF4-FFF2-40B4-BE49-F238E27FC236}">
                    <a16:creationId xmlns:a16="http://schemas.microsoft.com/office/drawing/2014/main" id="{A470CB4D-22D9-7B55-7252-9D96367094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61" name="Grupo 260">
            <a:extLst>
              <a:ext uri="{FF2B5EF4-FFF2-40B4-BE49-F238E27FC236}">
                <a16:creationId xmlns:a16="http://schemas.microsoft.com/office/drawing/2014/main" id="{87930CD2-9DDE-9EC5-CCE7-7DF757B2F1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5392608">
            <a:off x="7397406" y="-618857"/>
            <a:ext cx="4915057" cy="4271437"/>
            <a:chOff x="5281603" y="104899"/>
            <a:chExt cx="6910397" cy="6005491"/>
          </a:xfrm>
        </p:grpSpPr>
        <p:sp>
          <p:nvSpPr>
            <p:cNvPr id="262" name="Forma Livre 17">
              <a:extLst>
                <a:ext uri="{FF2B5EF4-FFF2-40B4-BE49-F238E27FC236}">
                  <a16:creationId xmlns:a16="http://schemas.microsoft.com/office/drawing/2014/main" id="{321366AA-771B-1335-1143-52B771B4D1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grpSp>
          <p:nvGrpSpPr>
            <p:cNvPr id="263" name="Grupo 262">
              <a:extLst>
                <a:ext uri="{FF2B5EF4-FFF2-40B4-BE49-F238E27FC236}">
                  <a16:creationId xmlns:a16="http://schemas.microsoft.com/office/drawing/2014/main" id="{5C3A80FA-AB96-BC7A-AD32-8ABBBD6808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264" name="Conector Reto 263">
                <a:extLst>
                  <a:ext uri="{FF2B5EF4-FFF2-40B4-BE49-F238E27FC236}">
                    <a16:creationId xmlns:a16="http://schemas.microsoft.com/office/drawing/2014/main" id="{EFC56A56-D528-D247-BA30-206ED77FD8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Conector Reto 264">
                <a:extLst>
                  <a:ext uri="{FF2B5EF4-FFF2-40B4-BE49-F238E27FC236}">
                    <a16:creationId xmlns:a16="http://schemas.microsoft.com/office/drawing/2014/main" id="{BF291271-A8AE-5829-5F74-4785BE3041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6" name="Conector Reto 265">
                <a:extLst>
                  <a:ext uri="{FF2B5EF4-FFF2-40B4-BE49-F238E27FC236}">
                    <a16:creationId xmlns:a16="http://schemas.microsoft.com/office/drawing/2014/main" id="{2B178271-1522-9FA3-72EA-F08576F94CD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" name="Conector Reto 266">
                <a:extLst>
                  <a:ext uri="{FF2B5EF4-FFF2-40B4-BE49-F238E27FC236}">
                    <a16:creationId xmlns:a16="http://schemas.microsoft.com/office/drawing/2014/main" id="{8275894D-8F85-9FFF-E50C-97D5FF94EBB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Conector Reto 267">
                <a:extLst>
                  <a:ext uri="{FF2B5EF4-FFF2-40B4-BE49-F238E27FC236}">
                    <a16:creationId xmlns:a16="http://schemas.microsoft.com/office/drawing/2014/main" id="{1C3A97C5-2CBB-CE40-A3DD-849255038B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Conector Reto 268">
                <a:extLst>
                  <a:ext uri="{FF2B5EF4-FFF2-40B4-BE49-F238E27FC236}">
                    <a16:creationId xmlns:a16="http://schemas.microsoft.com/office/drawing/2014/main" id="{DD4C0776-2803-3B2A-29FE-8F144F459E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Conector Reto 269">
                <a:extLst>
                  <a:ext uri="{FF2B5EF4-FFF2-40B4-BE49-F238E27FC236}">
                    <a16:creationId xmlns:a16="http://schemas.microsoft.com/office/drawing/2014/main" id="{AEAEAA37-ED52-0838-C3B5-F3EEE865EC2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Conector Reto 270">
                <a:extLst>
                  <a:ext uri="{FF2B5EF4-FFF2-40B4-BE49-F238E27FC236}">
                    <a16:creationId xmlns:a16="http://schemas.microsoft.com/office/drawing/2014/main" id="{CDB1042E-C105-04F6-66CF-BC839E86D4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Conector Reto 271">
                <a:extLst>
                  <a:ext uri="{FF2B5EF4-FFF2-40B4-BE49-F238E27FC236}">
                    <a16:creationId xmlns:a16="http://schemas.microsoft.com/office/drawing/2014/main" id="{20478868-180B-2C5E-BA6D-EF4784DC2E9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Conector Reto 272">
                <a:extLst>
                  <a:ext uri="{FF2B5EF4-FFF2-40B4-BE49-F238E27FC236}">
                    <a16:creationId xmlns:a16="http://schemas.microsoft.com/office/drawing/2014/main" id="{3BB7A45F-71AA-FEB6-7B8F-1EFB8A3DC4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Conector Reto 273">
                <a:extLst>
                  <a:ext uri="{FF2B5EF4-FFF2-40B4-BE49-F238E27FC236}">
                    <a16:creationId xmlns:a16="http://schemas.microsoft.com/office/drawing/2014/main" id="{DF55756E-5EE9-4C0C-59A8-A8176668D5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Conector Reto 274">
                <a:extLst>
                  <a:ext uri="{FF2B5EF4-FFF2-40B4-BE49-F238E27FC236}">
                    <a16:creationId xmlns:a16="http://schemas.microsoft.com/office/drawing/2014/main" id="{4AAE82CC-6130-1689-4ED0-55B8A21CE1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" name="Conector Reto 275">
                <a:extLst>
                  <a:ext uri="{FF2B5EF4-FFF2-40B4-BE49-F238E27FC236}">
                    <a16:creationId xmlns:a16="http://schemas.microsoft.com/office/drawing/2014/main" id="{6C982047-C9AE-BB0D-9D42-981093CE5E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Conector Reto 276">
                <a:extLst>
                  <a:ext uri="{FF2B5EF4-FFF2-40B4-BE49-F238E27FC236}">
                    <a16:creationId xmlns:a16="http://schemas.microsoft.com/office/drawing/2014/main" id="{DC094AF1-93FC-01DF-5DA7-BD366CDB10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Conector Reto 277">
                <a:extLst>
                  <a:ext uri="{FF2B5EF4-FFF2-40B4-BE49-F238E27FC236}">
                    <a16:creationId xmlns:a16="http://schemas.microsoft.com/office/drawing/2014/main" id="{51A105E5-0C0B-23B5-856E-E57ED48D08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Conector Reto 278">
                <a:extLst>
                  <a:ext uri="{FF2B5EF4-FFF2-40B4-BE49-F238E27FC236}">
                    <a16:creationId xmlns:a16="http://schemas.microsoft.com/office/drawing/2014/main" id="{9A912DA4-E228-AA4F-0EE7-71FB87C682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Conector Reto 279">
                <a:extLst>
                  <a:ext uri="{FF2B5EF4-FFF2-40B4-BE49-F238E27FC236}">
                    <a16:creationId xmlns:a16="http://schemas.microsoft.com/office/drawing/2014/main" id="{3F293E85-24CB-9DAC-0968-9BD0F17A10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Conector Reto 280">
                <a:extLst>
                  <a:ext uri="{FF2B5EF4-FFF2-40B4-BE49-F238E27FC236}">
                    <a16:creationId xmlns:a16="http://schemas.microsoft.com/office/drawing/2014/main" id="{C42B844B-F254-6702-8AD0-53E05760AB5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Conector Reto 281">
                <a:extLst>
                  <a:ext uri="{FF2B5EF4-FFF2-40B4-BE49-F238E27FC236}">
                    <a16:creationId xmlns:a16="http://schemas.microsoft.com/office/drawing/2014/main" id="{E4932B1A-5CB2-1B37-8BA0-517B84EAAE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3" name="Conector Reto 282">
                <a:extLst>
                  <a:ext uri="{FF2B5EF4-FFF2-40B4-BE49-F238E27FC236}">
                    <a16:creationId xmlns:a16="http://schemas.microsoft.com/office/drawing/2014/main" id="{A2521CA8-F7E7-487A-CFF0-A4915FF3A2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Conector Reto 283">
                <a:extLst>
                  <a:ext uri="{FF2B5EF4-FFF2-40B4-BE49-F238E27FC236}">
                    <a16:creationId xmlns:a16="http://schemas.microsoft.com/office/drawing/2014/main" id="{53EC874B-C2E2-CE57-FEC7-F7CEAF8276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Conector Reto 284">
                <a:extLst>
                  <a:ext uri="{FF2B5EF4-FFF2-40B4-BE49-F238E27FC236}">
                    <a16:creationId xmlns:a16="http://schemas.microsoft.com/office/drawing/2014/main" id="{F325C828-82E4-E476-DB9F-177D0DF4EA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Conector Reto 285">
                <a:extLst>
                  <a:ext uri="{FF2B5EF4-FFF2-40B4-BE49-F238E27FC236}">
                    <a16:creationId xmlns:a16="http://schemas.microsoft.com/office/drawing/2014/main" id="{FFC64E46-8564-931F-3DF3-9A5D421577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Conector Reto 286">
                <a:extLst>
                  <a:ext uri="{FF2B5EF4-FFF2-40B4-BE49-F238E27FC236}">
                    <a16:creationId xmlns:a16="http://schemas.microsoft.com/office/drawing/2014/main" id="{CB00D751-5910-72C2-4338-5826E1EDBF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Conector Reto 287">
                <a:extLst>
                  <a:ext uri="{FF2B5EF4-FFF2-40B4-BE49-F238E27FC236}">
                    <a16:creationId xmlns:a16="http://schemas.microsoft.com/office/drawing/2014/main" id="{25CC4841-6C66-2489-86F1-D34B7B4445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Conector Reto 288">
                <a:extLst>
                  <a:ext uri="{FF2B5EF4-FFF2-40B4-BE49-F238E27FC236}">
                    <a16:creationId xmlns:a16="http://schemas.microsoft.com/office/drawing/2014/main" id="{E6FE193D-2F1C-1EED-B99B-87BBC0CCDA7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0" name="Conector Reto 289">
                <a:extLst>
                  <a:ext uri="{FF2B5EF4-FFF2-40B4-BE49-F238E27FC236}">
                    <a16:creationId xmlns:a16="http://schemas.microsoft.com/office/drawing/2014/main" id="{90155849-5C71-4113-2214-E8FC51D1DE8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Conector Reto 290">
                <a:extLst>
                  <a:ext uri="{FF2B5EF4-FFF2-40B4-BE49-F238E27FC236}">
                    <a16:creationId xmlns:a16="http://schemas.microsoft.com/office/drawing/2014/main" id="{4C9DF9BC-8A4A-F2D5-DEA9-9415768B40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Conector Reto 291">
                <a:extLst>
                  <a:ext uri="{FF2B5EF4-FFF2-40B4-BE49-F238E27FC236}">
                    <a16:creationId xmlns:a16="http://schemas.microsoft.com/office/drawing/2014/main" id="{21466C91-018A-5647-B627-B7A1C4C50C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Conector Reto 292">
                <a:extLst>
                  <a:ext uri="{FF2B5EF4-FFF2-40B4-BE49-F238E27FC236}">
                    <a16:creationId xmlns:a16="http://schemas.microsoft.com/office/drawing/2014/main" id="{939EA462-1B25-35D8-F1E4-34749FC586F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Conector Reto 293">
                <a:extLst>
                  <a:ext uri="{FF2B5EF4-FFF2-40B4-BE49-F238E27FC236}">
                    <a16:creationId xmlns:a16="http://schemas.microsoft.com/office/drawing/2014/main" id="{53EC11EC-8656-E31B-8254-BE3E229B733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Conector Reto 294">
                <a:extLst>
                  <a:ext uri="{FF2B5EF4-FFF2-40B4-BE49-F238E27FC236}">
                    <a16:creationId xmlns:a16="http://schemas.microsoft.com/office/drawing/2014/main" id="{68A20CF4-03E0-D4AC-4732-316F969A4EB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Conector Reto 295">
                <a:extLst>
                  <a:ext uri="{FF2B5EF4-FFF2-40B4-BE49-F238E27FC236}">
                    <a16:creationId xmlns:a16="http://schemas.microsoft.com/office/drawing/2014/main" id="{DD18EEE8-0929-E4AA-E36E-923A4F16DA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" name="Conector Reto 296">
                <a:extLst>
                  <a:ext uri="{FF2B5EF4-FFF2-40B4-BE49-F238E27FC236}">
                    <a16:creationId xmlns:a16="http://schemas.microsoft.com/office/drawing/2014/main" id="{E7C13650-57E8-8339-8F1C-63474CD6D5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Conector Reto 297">
                <a:extLst>
                  <a:ext uri="{FF2B5EF4-FFF2-40B4-BE49-F238E27FC236}">
                    <a16:creationId xmlns:a16="http://schemas.microsoft.com/office/drawing/2014/main" id="{9DC34314-FC8F-2CD6-5CC4-41166EFB52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Conector Reto 298">
                <a:extLst>
                  <a:ext uri="{FF2B5EF4-FFF2-40B4-BE49-F238E27FC236}">
                    <a16:creationId xmlns:a16="http://schemas.microsoft.com/office/drawing/2014/main" id="{383D52FE-68A2-69F6-FB60-383A48C95F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Conector Reto 299">
                <a:extLst>
                  <a:ext uri="{FF2B5EF4-FFF2-40B4-BE49-F238E27FC236}">
                    <a16:creationId xmlns:a16="http://schemas.microsoft.com/office/drawing/2014/main" id="{D7DF9B8B-3789-DCCC-83C1-0978AF21E4E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Conector Reto 300">
                <a:extLst>
                  <a:ext uri="{FF2B5EF4-FFF2-40B4-BE49-F238E27FC236}">
                    <a16:creationId xmlns:a16="http://schemas.microsoft.com/office/drawing/2014/main" id="{1171E977-F050-2AB4-6EAD-8346F604CE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2" name="Conector Reto 301">
                <a:extLst>
                  <a:ext uri="{FF2B5EF4-FFF2-40B4-BE49-F238E27FC236}">
                    <a16:creationId xmlns:a16="http://schemas.microsoft.com/office/drawing/2014/main" id="{7B9940BE-75F3-4671-45DB-ABE7464D31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3" name="Conector Reto 302">
                <a:extLst>
                  <a:ext uri="{FF2B5EF4-FFF2-40B4-BE49-F238E27FC236}">
                    <a16:creationId xmlns:a16="http://schemas.microsoft.com/office/drawing/2014/main" id="{5E44B792-7AA5-F723-F88D-6A0B5A0A3C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4" name="Conector Reto 303">
                <a:extLst>
                  <a:ext uri="{FF2B5EF4-FFF2-40B4-BE49-F238E27FC236}">
                    <a16:creationId xmlns:a16="http://schemas.microsoft.com/office/drawing/2014/main" id="{C8C2276D-9662-C785-E4A1-07325EF1F5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5" name="Conector Reto 304">
                <a:extLst>
                  <a:ext uri="{FF2B5EF4-FFF2-40B4-BE49-F238E27FC236}">
                    <a16:creationId xmlns:a16="http://schemas.microsoft.com/office/drawing/2014/main" id="{231C00DA-B4B7-A026-E3C9-47D053EED3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6" name="Conector Reto 305">
                <a:extLst>
                  <a:ext uri="{FF2B5EF4-FFF2-40B4-BE49-F238E27FC236}">
                    <a16:creationId xmlns:a16="http://schemas.microsoft.com/office/drawing/2014/main" id="{0F1231D4-D55B-EAEC-690B-95BE3B1A9A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" name="Conector Reto 306">
                <a:extLst>
                  <a:ext uri="{FF2B5EF4-FFF2-40B4-BE49-F238E27FC236}">
                    <a16:creationId xmlns:a16="http://schemas.microsoft.com/office/drawing/2014/main" id="{C3FAFD53-869A-131F-EAF0-F7E16B3F4C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" name="Conector Reto 307">
                <a:extLst>
                  <a:ext uri="{FF2B5EF4-FFF2-40B4-BE49-F238E27FC236}">
                    <a16:creationId xmlns:a16="http://schemas.microsoft.com/office/drawing/2014/main" id="{C436DB49-76CF-2B03-2F61-D11DC3F9098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Conector Reto 308">
                <a:extLst>
                  <a:ext uri="{FF2B5EF4-FFF2-40B4-BE49-F238E27FC236}">
                    <a16:creationId xmlns:a16="http://schemas.microsoft.com/office/drawing/2014/main" id="{A6D18BB7-3595-C87A-0FD7-6B16C1460D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" name="Conector Reto 309">
                <a:extLst>
                  <a:ext uri="{FF2B5EF4-FFF2-40B4-BE49-F238E27FC236}">
                    <a16:creationId xmlns:a16="http://schemas.microsoft.com/office/drawing/2014/main" id="{01647CC5-55C3-CEF4-598B-4C01FBFA928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" name="Conector Reto 310">
                <a:extLst>
                  <a:ext uri="{FF2B5EF4-FFF2-40B4-BE49-F238E27FC236}">
                    <a16:creationId xmlns:a16="http://schemas.microsoft.com/office/drawing/2014/main" id="{45FDAECD-5FFF-EDE7-1CE8-DAC713FB7D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Conector Reto 311">
                <a:extLst>
                  <a:ext uri="{FF2B5EF4-FFF2-40B4-BE49-F238E27FC236}">
                    <a16:creationId xmlns:a16="http://schemas.microsoft.com/office/drawing/2014/main" id="{ABCB8D8B-E7E4-A5B6-CCD0-20B9741D96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Conector Reto 312">
                <a:extLst>
                  <a:ext uri="{FF2B5EF4-FFF2-40B4-BE49-F238E27FC236}">
                    <a16:creationId xmlns:a16="http://schemas.microsoft.com/office/drawing/2014/main" id="{21F3CEF5-3ABE-1BD9-C019-8DB0CA5C000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" name="Conector Reto 313">
                <a:extLst>
                  <a:ext uri="{FF2B5EF4-FFF2-40B4-BE49-F238E27FC236}">
                    <a16:creationId xmlns:a16="http://schemas.microsoft.com/office/drawing/2014/main" id="{918E517D-66DB-989A-38D4-85FBC562323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" name="Conector Reto 314">
                <a:extLst>
                  <a:ext uri="{FF2B5EF4-FFF2-40B4-BE49-F238E27FC236}">
                    <a16:creationId xmlns:a16="http://schemas.microsoft.com/office/drawing/2014/main" id="{4450B47F-049E-D93F-8F34-1740D91D5C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" name="Conector Reto 315">
                <a:extLst>
                  <a:ext uri="{FF2B5EF4-FFF2-40B4-BE49-F238E27FC236}">
                    <a16:creationId xmlns:a16="http://schemas.microsoft.com/office/drawing/2014/main" id="{FA082D3E-EB94-E3CB-D039-FE1EB53DAC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" name="Conector Reto 316">
                <a:extLst>
                  <a:ext uri="{FF2B5EF4-FFF2-40B4-BE49-F238E27FC236}">
                    <a16:creationId xmlns:a16="http://schemas.microsoft.com/office/drawing/2014/main" id="{D308A166-BBBE-BB8F-94A3-9C5FEF33DB6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" name="Conector Reto 317">
                <a:extLst>
                  <a:ext uri="{FF2B5EF4-FFF2-40B4-BE49-F238E27FC236}">
                    <a16:creationId xmlns:a16="http://schemas.microsoft.com/office/drawing/2014/main" id="{A1D55EEE-2FFE-3012-1D99-F8FC1E1E78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" name="Conector Reto 318">
                <a:extLst>
                  <a:ext uri="{FF2B5EF4-FFF2-40B4-BE49-F238E27FC236}">
                    <a16:creationId xmlns:a16="http://schemas.microsoft.com/office/drawing/2014/main" id="{634CB587-9CC5-5413-F925-1C2021B8D4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" name="Conector Reto 319">
                <a:extLst>
                  <a:ext uri="{FF2B5EF4-FFF2-40B4-BE49-F238E27FC236}">
                    <a16:creationId xmlns:a16="http://schemas.microsoft.com/office/drawing/2014/main" id="{60C4C5DD-FCBB-BBB5-AC2F-25887A7AEA8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" name="Conector Reto 320">
                <a:extLst>
                  <a:ext uri="{FF2B5EF4-FFF2-40B4-BE49-F238E27FC236}">
                    <a16:creationId xmlns:a16="http://schemas.microsoft.com/office/drawing/2014/main" id="{47AB7217-81C7-3516-8388-F774D27E0D9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Conector Reto 321">
                <a:extLst>
                  <a:ext uri="{FF2B5EF4-FFF2-40B4-BE49-F238E27FC236}">
                    <a16:creationId xmlns:a16="http://schemas.microsoft.com/office/drawing/2014/main" id="{A5F229DE-5927-CD49-99A2-AE322200B0C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" name="Conector Reto 322">
                <a:extLst>
                  <a:ext uri="{FF2B5EF4-FFF2-40B4-BE49-F238E27FC236}">
                    <a16:creationId xmlns:a16="http://schemas.microsoft.com/office/drawing/2014/main" id="{F124AF48-A17F-AA2E-A591-C56234270D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" name="Conector Reto 323">
                <a:extLst>
                  <a:ext uri="{FF2B5EF4-FFF2-40B4-BE49-F238E27FC236}">
                    <a16:creationId xmlns:a16="http://schemas.microsoft.com/office/drawing/2014/main" id="{0F331BC2-4BA6-F9DC-D82C-9AFC901B6F7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" name="Conector Reto 324">
                <a:extLst>
                  <a:ext uri="{FF2B5EF4-FFF2-40B4-BE49-F238E27FC236}">
                    <a16:creationId xmlns:a16="http://schemas.microsoft.com/office/drawing/2014/main" id="{45EB2271-3926-A899-419C-DFAC58D0404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" name="Conector Reto 325">
                <a:extLst>
                  <a:ext uri="{FF2B5EF4-FFF2-40B4-BE49-F238E27FC236}">
                    <a16:creationId xmlns:a16="http://schemas.microsoft.com/office/drawing/2014/main" id="{11E8C30F-2D80-E63D-7BB2-DBD1933C95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" name="Conector Reto 326">
                <a:extLst>
                  <a:ext uri="{FF2B5EF4-FFF2-40B4-BE49-F238E27FC236}">
                    <a16:creationId xmlns:a16="http://schemas.microsoft.com/office/drawing/2014/main" id="{F2FDF7A1-2DA8-E3E8-F811-119B312A1C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" name="Conector Reto 327">
                <a:extLst>
                  <a:ext uri="{FF2B5EF4-FFF2-40B4-BE49-F238E27FC236}">
                    <a16:creationId xmlns:a16="http://schemas.microsoft.com/office/drawing/2014/main" id="{52D2B991-D811-8B10-7BAB-66188BBF8B2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Conector Reto 328">
                <a:extLst>
                  <a:ext uri="{FF2B5EF4-FFF2-40B4-BE49-F238E27FC236}">
                    <a16:creationId xmlns:a16="http://schemas.microsoft.com/office/drawing/2014/main" id="{244BB8E4-3E85-D148-44F6-C4092544BFF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" name="Conector Reto 329">
                <a:extLst>
                  <a:ext uri="{FF2B5EF4-FFF2-40B4-BE49-F238E27FC236}">
                    <a16:creationId xmlns:a16="http://schemas.microsoft.com/office/drawing/2014/main" id="{8CDC927F-3CE9-26C4-6E33-8982C1E243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" name="Conector Reto 330">
                <a:extLst>
                  <a:ext uri="{FF2B5EF4-FFF2-40B4-BE49-F238E27FC236}">
                    <a16:creationId xmlns:a16="http://schemas.microsoft.com/office/drawing/2014/main" id="{0FD55E6C-D4DD-F86A-1BE8-0C2747AD2C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" name="Conector Reto 331">
                <a:extLst>
                  <a:ext uri="{FF2B5EF4-FFF2-40B4-BE49-F238E27FC236}">
                    <a16:creationId xmlns:a16="http://schemas.microsoft.com/office/drawing/2014/main" id="{483EB0EC-AD52-C24C-3FC6-4CC21D0D264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" name="Conector Reto 332">
                <a:extLst>
                  <a:ext uri="{FF2B5EF4-FFF2-40B4-BE49-F238E27FC236}">
                    <a16:creationId xmlns:a16="http://schemas.microsoft.com/office/drawing/2014/main" id="{0825FB39-392F-C189-476E-F0C94DF9ED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4" name="Conector Reto 333">
                <a:extLst>
                  <a:ext uri="{FF2B5EF4-FFF2-40B4-BE49-F238E27FC236}">
                    <a16:creationId xmlns:a16="http://schemas.microsoft.com/office/drawing/2014/main" id="{678750F9-C59A-71AE-9696-19660499EC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5" name="Conector Reto 334">
                <a:extLst>
                  <a:ext uri="{FF2B5EF4-FFF2-40B4-BE49-F238E27FC236}">
                    <a16:creationId xmlns:a16="http://schemas.microsoft.com/office/drawing/2014/main" id="{6EEFDB7A-7055-3D36-6FF9-789689F8D9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6" name="Conector Reto 335">
                <a:extLst>
                  <a:ext uri="{FF2B5EF4-FFF2-40B4-BE49-F238E27FC236}">
                    <a16:creationId xmlns:a16="http://schemas.microsoft.com/office/drawing/2014/main" id="{79CD823E-43F5-2DF2-7693-9AB63AACC8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7" name="Conector Reto 336">
                <a:extLst>
                  <a:ext uri="{FF2B5EF4-FFF2-40B4-BE49-F238E27FC236}">
                    <a16:creationId xmlns:a16="http://schemas.microsoft.com/office/drawing/2014/main" id="{06678423-7AFB-559B-892D-E305B6CBDD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" name="Conector Reto 337">
                <a:extLst>
                  <a:ext uri="{FF2B5EF4-FFF2-40B4-BE49-F238E27FC236}">
                    <a16:creationId xmlns:a16="http://schemas.microsoft.com/office/drawing/2014/main" id="{EB7B55E1-EF93-ADBE-F813-EBB25EC699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9" name="Conector Reto 338">
                <a:extLst>
                  <a:ext uri="{FF2B5EF4-FFF2-40B4-BE49-F238E27FC236}">
                    <a16:creationId xmlns:a16="http://schemas.microsoft.com/office/drawing/2014/main" id="{FA5B44D6-9C53-C4E3-282F-FA17635F6C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0" name="Conector Reto 339">
                <a:extLst>
                  <a:ext uri="{FF2B5EF4-FFF2-40B4-BE49-F238E27FC236}">
                    <a16:creationId xmlns:a16="http://schemas.microsoft.com/office/drawing/2014/main" id="{E8923428-387B-E33A-D3DC-0F54EB266C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1" name="Conector Reto 340">
                <a:extLst>
                  <a:ext uri="{FF2B5EF4-FFF2-40B4-BE49-F238E27FC236}">
                    <a16:creationId xmlns:a16="http://schemas.microsoft.com/office/drawing/2014/main" id="{11936675-9BE2-8E69-2044-86167E1D2A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7" name="Imagem 6" descr="imagem abstrata de pontos de luz">
            <a:extLst>
              <a:ext uri="{FF2B5EF4-FFF2-40B4-BE49-F238E27FC236}">
                <a16:creationId xmlns:a16="http://schemas.microsoft.com/office/drawing/2014/main" id="{3B0A023E-A744-2511-62FC-BCB1B32E5D2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268" r="4773" b="-1"/>
          <a:stretch/>
        </p:blipFill>
        <p:spPr>
          <a:xfrm>
            <a:off x="8055588" y="-3863"/>
            <a:ext cx="4132754" cy="3445946"/>
          </a:xfrm>
          <a:custGeom>
            <a:avLst/>
            <a:gdLst>
              <a:gd name="connsiteX0" fmla="*/ 303228 w 4638368"/>
              <a:gd name="connsiteY0" fmla="*/ 0 h 3867534"/>
              <a:gd name="connsiteX1" fmla="*/ 4638368 w 4638368"/>
              <a:gd name="connsiteY1" fmla="*/ 0 h 3867534"/>
              <a:gd name="connsiteX2" fmla="*/ 4638368 w 4638368"/>
              <a:gd name="connsiteY2" fmla="*/ 2952747 h 3867534"/>
              <a:gd name="connsiteX3" fmla="*/ 4585825 w 4638368"/>
              <a:gd name="connsiteY3" fmla="*/ 3013864 h 3867534"/>
              <a:gd name="connsiteX4" fmla="*/ 2641346 w 4638368"/>
              <a:gd name="connsiteY4" fmla="*/ 3867534 h 3867534"/>
              <a:gd name="connsiteX5" fmla="*/ 0 w 4638368"/>
              <a:gd name="connsiteY5" fmla="*/ 1226188 h 3867534"/>
              <a:gd name="connsiteX6" fmla="*/ 260466 w 4638368"/>
              <a:gd name="connsiteY6" fmla="*/ 81056 h 3867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38368" h="3867534">
                <a:moveTo>
                  <a:pt x="303228" y="0"/>
                </a:moveTo>
                <a:lnTo>
                  <a:pt x="4638368" y="0"/>
                </a:lnTo>
                <a:lnTo>
                  <a:pt x="4638368" y="2952747"/>
                </a:lnTo>
                <a:lnTo>
                  <a:pt x="4585825" y="3013864"/>
                </a:lnTo>
                <a:cubicBezTo>
                  <a:pt x="4103088" y="3538671"/>
                  <a:pt x="3410622" y="3867534"/>
                  <a:pt x="2641346" y="3867534"/>
                </a:cubicBezTo>
                <a:cubicBezTo>
                  <a:pt x="1182571" y="3867534"/>
                  <a:pt x="0" y="2684963"/>
                  <a:pt x="0" y="1226188"/>
                </a:cubicBezTo>
                <a:cubicBezTo>
                  <a:pt x="0" y="815907"/>
                  <a:pt x="93544" y="427475"/>
                  <a:pt x="260466" y="81056"/>
                </a:cubicBezTo>
                <a:close/>
              </a:path>
            </a:pathLst>
          </a:custGeom>
        </p:spPr>
      </p:pic>
      <p:pic>
        <p:nvPicPr>
          <p:cNvPr id="8" name="Espaço Reservado para Conteúdo 7">
            <a:extLst>
              <a:ext uri="{FF2B5EF4-FFF2-40B4-BE49-F238E27FC236}">
                <a16:creationId xmlns:a16="http://schemas.microsoft.com/office/drawing/2014/main" id="{B0CFEAE4-042B-ABB6-0A6C-68669FFB7F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5471" y="-1"/>
            <a:ext cx="12186529" cy="6858001"/>
          </a:xfrm>
        </p:spPr>
      </p:pic>
    </p:spTree>
    <p:extLst>
      <p:ext uri="{BB962C8B-B14F-4D97-AF65-F5344CB8AC3E}">
        <p14:creationId xmlns:p14="http://schemas.microsoft.com/office/powerpoint/2010/main" val="38276372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F24557E-3985-7484-F8C8-765A5C7FB3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BE435B4-2F61-C936-EA99-42CD19DEE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6143423" cy="1456267"/>
          </a:xfrm>
        </p:spPr>
        <p:txBody>
          <a:bodyPr rtlCol="0">
            <a:normAutofit/>
          </a:bodyPr>
          <a:lstStyle/>
          <a:p>
            <a:r>
              <a:rPr lang="pt-BR" sz="3600" b="1" dirty="0"/>
              <a:t>Tutorial de utilização do </a:t>
            </a:r>
            <a:r>
              <a:rPr lang="pt-BR" sz="3600" b="1" dirty="0" err="1"/>
              <a:t>python</a:t>
            </a:r>
            <a:r>
              <a:rPr lang="pt-BR" sz="3600" b="1" dirty="0"/>
              <a:t> </a:t>
            </a:r>
          </a:p>
        </p:txBody>
      </p:sp>
      <p:pic>
        <p:nvPicPr>
          <p:cNvPr id="4" name="Imagem 3" descr="satélite no céu noturno">
            <a:extLst>
              <a:ext uri="{FF2B5EF4-FFF2-40B4-BE49-F238E27FC236}">
                <a16:creationId xmlns:a16="http://schemas.microsoft.com/office/drawing/2014/main" id="{C6CC7126-9ABD-4540-E6A3-EC95C02AF41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611" r="16027" b="1"/>
          <a:stretch/>
        </p:blipFill>
        <p:spPr>
          <a:xfrm>
            <a:off x="8888133" y="4144246"/>
            <a:ext cx="3302966" cy="2717299"/>
          </a:xfrm>
          <a:custGeom>
            <a:avLst/>
            <a:gdLst>
              <a:gd name="connsiteX0" fmla="*/ 1663658 w 3039855"/>
              <a:gd name="connsiteY0" fmla="*/ 0 h 2500842"/>
              <a:gd name="connsiteX1" fmla="*/ 2947417 w 3039855"/>
              <a:gd name="connsiteY1" fmla="*/ 605417 h 2500842"/>
              <a:gd name="connsiteX2" fmla="*/ 3039855 w 3039855"/>
              <a:gd name="connsiteY2" fmla="*/ 729032 h 2500842"/>
              <a:gd name="connsiteX3" fmla="*/ 3039855 w 3039855"/>
              <a:gd name="connsiteY3" fmla="*/ 2500842 h 2500842"/>
              <a:gd name="connsiteX4" fmla="*/ 226952 w 3039855"/>
              <a:gd name="connsiteY4" fmla="*/ 2500842 h 2500842"/>
              <a:gd name="connsiteX5" fmla="*/ 155401 w 3039855"/>
              <a:gd name="connsiteY5" fmla="*/ 2366679 h 2500842"/>
              <a:gd name="connsiteX6" fmla="*/ 0 w 3039855"/>
              <a:gd name="connsiteY6" fmla="*/ 1663658 h 2500842"/>
              <a:gd name="connsiteX7" fmla="*/ 1663658 w 3039855"/>
              <a:gd name="connsiteY7" fmla="*/ 0 h 2500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39855" h="2500842">
                <a:moveTo>
                  <a:pt x="1663658" y="0"/>
                </a:moveTo>
                <a:cubicBezTo>
                  <a:pt x="2180490" y="0"/>
                  <a:pt x="2642278" y="235674"/>
                  <a:pt x="2947417" y="605417"/>
                </a:cubicBezTo>
                <a:lnTo>
                  <a:pt x="3039855" y="729032"/>
                </a:lnTo>
                <a:lnTo>
                  <a:pt x="3039855" y="2500842"/>
                </a:lnTo>
                <a:lnTo>
                  <a:pt x="226952" y="2500842"/>
                </a:lnTo>
                <a:lnTo>
                  <a:pt x="155401" y="2366679"/>
                </a:lnTo>
                <a:cubicBezTo>
                  <a:pt x="55691" y="2153127"/>
                  <a:pt x="0" y="1914896"/>
                  <a:pt x="0" y="1663658"/>
                </a:cubicBezTo>
                <a:cubicBezTo>
                  <a:pt x="0" y="744845"/>
                  <a:pt x="744845" y="0"/>
                  <a:pt x="1663658" y="0"/>
                </a:cubicBezTo>
                <a:close/>
              </a:path>
            </a:pathLst>
          </a:custGeom>
        </p:spPr>
      </p:pic>
      <p:grpSp>
        <p:nvGrpSpPr>
          <p:cNvPr id="179" name="Grupo 178">
            <a:extLst>
              <a:ext uri="{FF2B5EF4-FFF2-40B4-BE49-F238E27FC236}">
                <a16:creationId xmlns:a16="http://schemas.microsoft.com/office/drawing/2014/main" id="{104ED075-9D6F-F803-AEE1-654D47542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21267604">
            <a:off x="8565602" y="3905595"/>
            <a:ext cx="3639934" cy="3163289"/>
            <a:chOff x="5281603" y="104899"/>
            <a:chExt cx="6910397" cy="6005491"/>
          </a:xfrm>
        </p:grpSpPr>
        <p:sp>
          <p:nvSpPr>
            <p:cNvPr id="180" name="Forma Livre 98">
              <a:extLst>
                <a:ext uri="{FF2B5EF4-FFF2-40B4-BE49-F238E27FC236}">
                  <a16:creationId xmlns:a16="http://schemas.microsoft.com/office/drawing/2014/main" id="{65DBF273-6F65-D06A-B15B-8DFBFB6483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grpSp>
          <p:nvGrpSpPr>
            <p:cNvPr id="181" name="Grupo 180">
              <a:extLst>
                <a:ext uri="{FF2B5EF4-FFF2-40B4-BE49-F238E27FC236}">
                  <a16:creationId xmlns:a16="http://schemas.microsoft.com/office/drawing/2014/main" id="{ED949B06-A61F-B878-7CD4-C6CDC55D0E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182" name="Conector Reto 181">
                <a:extLst>
                  <a:ext uri="{FF2B5EF4-FFF2-40B4-BE49-F238E27FC236}">
                    <a16:creationId xmlns:a16="http://schemas.microsoft.com/office/drawing/2014/main" id="{E43195C0-3FAA-55D6-62CC-9A71AB4001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Conector Reto 182">
                <a:extLst>
                  <a:ext uri="{FF2B5EF4-FFF2-40B4-BE49-F238E27FC236}">
                    <a16:creationId xmlns:a16="http://schemas.microsoft.com/office/drawing/2014/main" id="{48A0A8C5-E026-235E-6E6E-E95E68173DE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Conector Reto 183">
                <a:extLst>
                  <a:ext uri="{FF2B5EF4-FFF2-40B4-BE49-F238E27FC236}">
                    <a16:creationId xmlns:a16="http://schemas.microsoft.com/office/drawing/2014/main" id="{6283CDCC-AF05-783A-5C0B-31A367C5425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Conector Reto 184">
                <a:extLst>
                  <a:ext uri="{FF2B5EF4-FFF2-40B4-BE49-F238E27FC236}">
                    <a16:creationId xmlns:a16="http://schemas.microsoft.com/office/drawing/2014/main" id="{18498D35-E4B6-D68B-4113-20B01FE1C7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Conector Reto 185">
                <a:extLst>
                  <a:ext uri="{FF2B5EF4-FFF2-40B4-BE49-F238E27FC236}">
                    <a16:creationId xmlns:a16="http://schemas.microsoft.com/office/drawing/2014/main" id="{CA71EDB6-E46A-37C4-3F0A-EC909ECB40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Conector Reto 186">
                <a:extLst>
                  <a:ext uri="{FF2B5EF4-FFF2-40B4-BE49-F238E27FC236}">
                    <a16:creationId xmlns:a16="http://schemas.microsoft.com/office/drawing/2014/main" id="{7D0FC1FA-CD4C-4388-0DD2-44031CBB3EB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Conector Reto 187">
                <a:extLst>
                  <a:ext uri="{FF2B5EF4-FFF2-40B4-BE49-F238E27FC236}">
                    <a16:creationId xmlns:a16="http://schemas.microsoft.com/office/drawing/2014/main" id="{7557402B-1A9D-8C66-7F9C-7A7B3D3CB9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Conector Reto 188">
                <a:extLst>
                  <a:ext uri="{FF2B5EF4-FFF2-40B4-BE49-F238E27FC236}">
                    <a16:creationId xmlns:a16="http://schemas.microsoft.com/office/drawing/2014/main" id="{2BCAC847-B1E7-97E9-7C36-C5A6B666D1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Conector Reto 189">
                <a:extLst>
                  <a:ext uri="{FF2B5EF4-FFF2-40B4-BE49-F238E27FC236}">
                    <a16:creationId xmlns:a16="http://schemas.microsoft.com/office/drawing/2014/main" id="{303B168F-0191-F35A-38F7-A7BF138A76C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Conector Reto 190">
                <a:extLst>
                  <a:ext uri="{FF2B5EF4-FFF2-40B4-BE49-F238E27FC236}">
                    <a16:creationId xmlns:a16="http://schemas.microsoft.com/office/drawing/2014/main" id="{C3E6BF61-7F21-1484-E0E9-5524FDA606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Conector Reto 191">
                <a:extLst>
                  <a:ext uri="{FF2B5EF4-FFF2-40B4-BE49-F238E27FC236}">
                    <a16:creationId xmlns:a16="http://schemas.microsoft.com/office/drawing/2014/main" id="{191A15BF-2ADC-B6DB-180E-1FB0EA4300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Conector Reto 192">
                <a:extLst>
                  <a:ext uri="{FF2B5EF4-FFF2-40B4-BE49-F238E27FC236}">
                    <a16:creationId xmlns:a16="http://schemas.microsoft.com/office/drawing/2014/main" id="{81F3092C-2917-F7B1-85F9-6C55C0A1F6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Conector Reto 193">
                <a:extLst>
                  <a:ext uri="{FF2B5EF4-FFF2-40B4-BE49-F238E27FC236}">
                    <a16:creationId xmlns:a16="http://schemas.microsoft.com/office/drawing/2014/main" id="{22576B89-51D2-2E3D-8CDC-6BAD3AA8820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Conector Reto 194">
                <a:extLst>
                  <a:ext uri="{FF2B5EF4-FFF2-40B4-BE49-F238E27FC236}">
                    <a16:creationId xmlns:a16="http://schemas.microsoft.com/office/drawing/2014/main" id="{DA40BDC8-7BF5-A1FF-B103-2D5E40D4FF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Conector Reto 195">
                <a:extLst>
                  <a:ext uri="{FF2B5EF4-FFF2-40B4-BE49-F238E27FC236}">
                    <a16:creationId xmlns:a16="http://schemas.microsoft.com/office/drawing/2014/main" id="{1BCCE7F2-F217-98AA-FD7D-E06301D0F2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Conector Reto 196">
                <a:extLst>
                  <a:ext uri="{FF2B5EF4-FFF2-40B4-BE49-F238E27FC236}">
                    <a16:creationId xmlns:a16="http://schemas.microsoft.com/office/drawing/2014/main" id="{29BC8BAB-6E77-C71B-31DF-7443FA0E69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Conector Reto 197">
                <a:extLst>
                  <a:ext uri="{FF2B5EF4-FFF2-40B4-BE49-F238E27FC236}">
                    <a16:creationId xmlns:a16="http://schemas.microsoft.com/office/drawing/2014/main" id="{E70C5141-6485-3741-45C2-FF07D1FE03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Conector Reto 198">
                <a:extLst>
                  <a:ext uri="{FF2B5EF4-FFF2-40B4-BE49-F238E27FC236}">
                    <a16:creationId xmlns:a16="http://schemas.microsoft.com/office/drawing/2014/main" id="{B4293C79-299F-9675-8973-B3F39520438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Conector Reto 199">
                <a:extLst>
                  <a:ext uri="{FF2B5EF4-FFF2-40B4-BE49-F238E27FC236}">
                    <a16:creationId xmlns:a16="http://schemas.microsoft.com/office/drawing/2014/main" id="{87CA9663-50D6-3AA3-3C46-2FF8FB2712B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Conector Reto 200">
                <a:extLst>
                  <a:ext uri="{FF2B5EF4-FFF2-40B4-BE49-F238E27FC236}">
                    <a16:creationId xmlns:a16="http://schemas.microsoft.com/office/drawing/2014/main" id="{8F8F6791-E2C9-F46F-DDEF-E21E07DCE5E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Conector Reto 201">
                <a:extLst>
                  <a:ext uri="{FF2B5EF4-FFF2-40B4-BE49-F238E27FC236}">
                    <a16:creationId xmlns:a16="http://schemas.microsoft.com/office/drawing/2014/main" id="{DD935511-EBF0-B4A0-99F2-75CC72B6DE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Conector Reto 202">
                <a:extLst>
                  <a:ext uri="{FF2B5EF4-FFF2-40B4-BE49-F238E27FC236}">
                    <a16:creationId xmlns:a16="http://schemas.microsoft.com/office/drawing/2014/main" id="{E8D59042-7CDE-930A-1925-31EDF480E60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Conector Reto 203">
                <a:extLst>
                  <a:ext uri="{FF2B5EF4-FFF2-40B4-BE49-F238E27FC236}">
                    <a16:creationId xmlns:a16="http://schemas.microsoft.com/office/drawing/2014/main" id="{19A42338-91DA-F27F-BB49-3155792A26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Conector Reto 204">
                <a:extLst>
                  <a:ext uri="{FF2B5EF4-FFF2-40B4-BE49-F238E27FC236}">
                    <a16:creationId xmlns:a16="http://schemas.microsoft.com/office/drawing/2014/main" id="{B10DCADA-FCFF-5446-1579-31E9BC2DC9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Conector Reto 205">
                <a:extLst>
                  <a:ext uri="{FF2B5EF4-FFF2-40B4-BE49-F238E27FC236}">
                    <a16:creationId xmlns:a16="http://schemas.microsoft.com/office/drawing/2014/main" id="{030164B5-FFC9-EBAD-5570-75C0017E9C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Conector Reto 206">
                <a:extLst>
                  <a:ext uri="{FF2B5EF4-FFF2-40B4-BE49-F238E27FC236}">
                    <a16:creationId xmlns:a16="http://schemas.microsoft.com/office/drawing/2014/main" id="{F3274A1B-8C71-626D-5162-DBBFD04C04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Conector Reto 207">
                <a:extLst>
                  <a:ext uri="{FF2B5EF4-FFF2-40B4-BE49-F238E27FC236}">
                    <a16:creationId xmlns:a16="http://schemas.microsoft.com/office/drawing/2014/main" id="{011F547A-9628-D4D5-02C1-8FF02239C2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Conector Reto 208">
                <a:extLst>
                  <a:ext uri="{FF2B5EF4-FFF2-40B4-BE49-F238E27FC236}">
                    <a16:creationId xmlns:a16="http://schemas.microsoft.com/office/drawing/2014/main" id="{856258B1-79C0-AE32-838C-E7B7C589D0C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Conector Reto 209">
                <a:extLst>
                  <a:ext uri="{FF2B5EF4-FFF2-40B4-BE49-F238E27FC236}">
                    <a16:creationId xmlns:a16="http://schemas.microsoft.com/office/drawing/2014/main" id="{46BD7814-921B-EAD8-9F4F-2949F888BF8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Conector Reto 210">
                <a:extLst>
                  <a:ext uri="{FF2B5EF4-FFF2-40B4-BE49-F238E27FC236}">
                    <a16:creationId xmlns:a16="http://schemas.microsoft.com/office/drawing/2014/main" id="{E1B20229-28E1-40DA-C0C8-F305A0572A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Conector Reto 211">
                <a:extLst>
                  <a:ext uri="{FF2B5EF4-FFF2-40B4-BE49-F238E27FC236}">
                    <a16:creationId xmlns:a16="http://schemas.microsoft.com/office/drawing/2014/main" id="{2B3AAE4C-97C2-B0E2-A1C5-3239A0040A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Conector Reto 212">
                <a:extLst>
                  <a:ext uri="{FF2B5EF4-FFF2-40B4-BE49-F238E27FC236}">
                    <a16:creationId xmlns:a16="http://schemas.microsoft.com/office/drawing/2014/main" id="{EF076DCB-4383-31E9-63EC-AE98C645F6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Conector Reto 213">
                <a:extLst>
                  <a:ext uri="{FF2B5EF4-FFF2-40B4-BE49-F238E27FC236}">
                    <a16:creationId xmlns:a16="http://schemas.microsoft.com/office/drawing/2014/main" id="{C573A9BE-EC58-7F6F-8F9C-87B0ED20EC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Conector Reto 214">
                <a:extLst>
                  <a:ext uri="{FF2B5EF4-FFF2-40B4-BE49-F238E27FC236}">
                    <a16:creationId xmlns:a16="http://schemas.microsoft.com/office/drawing/2014/main" id="{D54942F8-A5B6-E9EC-7366-58065C90CFB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Conector Reto 215">
                <a:extLst>
                  <a:ext uri="{FF2B5EF4-FFF2-40B4-BE49-F238E27FC236}">
                    <a16:creationId xmlns:a16="http://schemas.microsoft.com/office/drawing/2014/main" id="{DD3D1EE1-A3E5-E2D9-1232-C217EB9FB35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Conector Reto 216">
                <a:extLst>
                  <a:ext uri="{FF2B5EF4-FFF2-40B4-BE49-F238E27FC236}">
                    <a16:creationId xmlns:a16="http://schemas.microsoft.com/office/drawing/2014/main" id="{0419F65F-3D78-7D70-B497-3AA5412D33C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Conector Reto 217">
                <a:extLst>
                  <a:ext uri="{FF2B5EF4-FFF2-40B4-BE49-F238E27FC236}">
                    <a16:creationId xmlns:a16="http://schemas.microsoft.com/office/drawing/2014/main" id="{69F877DB-C336-EF17-770F-30DF9D04216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Conector Reto 218">
                <a:extLst>
                  <a:ext uri="{FF2B5EF4-FFF2-40B4-BE49-F238E27FC236}">
                    <a16:creationId xmlns:a16="http://schemas.microsoft.com/office/drawing/2014/main" id="{56E32BBB-CA43-6FDE-D221-A32D79132B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Conector Reto 219">
                <a:extLst>
                  <a:ext uri="{FF2B5EF4-FFF2-40B4-BE49-F238E27FC236}">
                    <a16:creationId xmlns:a16="http://schemas.microsoft.com/office/drawing/2014/main" id="{DC1A0391-CB5E-9BE2-390E-D4E87221AE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Conector Reto 220">
                <a:extLst>
                  <a:ext uri="{FF2B5EF4-FFF2-40B4-BE49-F238E27FC236}">
                    <a16:creationId xmlns:a16="http://schemas.microsoft.com/office/drawing/2014/main" id="{FEAEACE1-5B44-CD2B-623E-E81CC13604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Conector Reto 221">
                <a:extLst>
                  <a:ext uri="{FF2B5EF4-FFF2-40B4-BE49-F238E27FC236}">
                    <a16:creationId xmlns:a16="http://schemas.microsoft.com/office/drawing/2014/main" id="{34BEBF72-AE84-FABB-6BBE-B9C50C5D2E9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Conector Reto 222">
                <a:extLst>
                  <a:ext uri="{FF2B5EF4-FFF2-40B4-BE49-F238E27FC236}">
                    <a16:creationId xmlns:a16="http://schemas.microsoft.com/office/drawing/2014/main" id="{AE8D078D-E8A9-3763-2C96-1E97D084A5C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Conector Reto 223">
                <a:extLst>
                  <a:ext uri="{FF2B5EF4-FFF2-40B4-BE49-F238E27FC236}">
                    <a16:creationId xmlns:a16="http://schemas.microsoft.com/office/drawing/2014/main" id="{881776DE-ADF4-5D64-85E3-1A0C70B637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Conector Reto 224">
                <a:extLst>
                  <a:ext uri="{FF2B5EF4-FFF2-40B4-BE49-F238E27FC236}">
                    <a16:creationId xmlns:a16="http://schemas.microsoft.com/office/drawing/2014/main" id="{86EA2375-5D5C-7221-2530-E2C055C021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Conector Reto 225">
                <a:extLst>
                  <a:ext uri="{FF2B5EF4-FFF2-40B4-BE49-F238E27FC236}">
                    <a16:creationId xmlns:a16="http://schemas.microsoft.com/office/drawing/2014/main" id="{71CFFD82-9E20-6CD0-85D5-489335646D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Conector Reto 226">
                <a:extLst>
                  <a:ext uri="{FF2B5EF4-FFF2-40B4-BE49-F238E27FC236}">
                    <a16:creationId xmlns:a16="http://schemas.microsoft.com/office/drawing/2014/main" id="{1C79F1C3-BD6A-E227-A8AE-11C65C5D3C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Conector Reto 227">
                <a:extLst>
                  <a:ext uri="{FF2B5EF4-FFF2-40B4-BE49-F238E27FC236}">
                    <a16:creationId xmlns:a16="http://schemas.microsoft.com/office/drawing/2014/main" id="{F8806D40-0749-1D27-6A3F-23E34FEA2E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Conector Reto 228">
                <a:extLst>
                  <a:ext uri="{FF2B5EF4-FFF2-40B4-BE49-F238E27FC236}">
                    <a16:creationId xmlns:a16="http://schemas.microsoft.com/office/drawing/2014/main" id="{19B29F23-2A0D-AC8F-A937-68ADB72E09B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Conector Reto 229">
                <a:extLst>
                  <a:ext uri="{FF2B5EF4-FFF2-40B4-BE49-F238E27FC236}">
                    <a16:creationId xmlns:a16="http://schemas.microsoft.com/office/drawing/2014/main" id="{8F2898EF-D646-3A26-31BC-BE6CEBDFA8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Conector Reto 230">
                <a:extLst>
                  <a:ext uri="{FF2B5EF4-FFF2-40B4-BE49-F238E27FC236}">
                    <a16:creationId xmlns:a16="http://schemas.microsoft.com/office/drawing/2014/main" id="{6E5032A9-A8AC-B860-5579-7FF18E1F73C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Conector Reto 231">
                <a:extLst>
                  <a:ext uri="{FF2B5EF4-FFF2-40B4-BE49-F238E27FC236}">
                    <a16:creationId xmlns:a16="http://schemas.microsoft.com/office/drawing/2014/main" id="{E812B4D5-FA73-BCF4-23C1-CF4617CA1F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Conector Reto 232">
                <a:extLst>
                  <a:ext uri="{FF2B5EF4-FFF2-40B4-BE49-F238E27FC236}">
                    <a16:creationId xmlns:a16="http://schemas.microsoft.com/office/drawing/2014/main" id="{823018C2-80F6-35E8-4DC7-B8F980A1CA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Conector Reto 233">
                <a:extLst>
                  <a:ext uri="{FF2B5EF4-FFF2-40B4-BE49-F238E27FC236}">
                    <a16:creationId xmlns:a16="http://schemas.microsoft.com/office/drawing/2014/main" id="{BA9A5E01-7AF2-9A80-8DDB-8A3B58E79C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Conector Reto 234">
                <a:extLst>
                  <a:ext uri="{FF2B5EF4-FFF2-40B4-BE49-F238E27FC236}">
                    <a16:creationId xmlns:a16="http://schemas.microsoft.com/office/drawing/2014/main" id="{D08E839F-AA79-38F6-896C-DA78FC2999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Conector Reto 235">
                <a:extLst>
                  <a:ext uri="{FF2B5EF4-FFF2-40B4-BE49-F238E27FC236}">
                    <a16:creationId xmlns:a16="http://schemas.microsoft.com/office/drawing/2014/main" id="{F782D750-3596-73A3-400E-5D5493F18D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Conector Reto 236">
                <a:extLst>
                  <a:ext uri="{FF2B5EF4-FFF2-40B4-BE49-F238E27FC236}">
                    <a16:creationId xmlns:a16="http://schemas.microsoft.com/office/drawing/2014/main" id="{BD138D76-74B9-7426-A6A3-0716EC22F67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Conector Reto 237">
                <a:extLst>
                  <a:ext uri="{FF2B5EF4-FFF2-40B4-BE49-F238E27FC236}">
                    <a16:creationId xmlns:a16="http://schemas.microsoft.com/office/drawing/2014/main" id="{C789CD1E-F86B-8D1B-95E3-9304AE8D8AD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Conector Reto 238">
                <a:extLst>
                  <a:ext uri="{FF2B5EF4-FFF2-40B4-BE49-F238E27FC236}">
                    <a16:creationId xmlns:a16="http://schemas.microsoft.com/office/drawing/2014/main" id="{F07100E4-4C2B-3BE3-CFA1-D265A07F80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Conector Reto 239">
                <a:extLst>
                  <a:ext uri="{FF2B5EF4-FFF2-40B4-BE49-F238E27FC236}">
                    <a16:creationId xmlns:a16="http://schemas.microsoft.com/office/drawing/2014/main" id="{73F4C4AF-153D-6863-EBD6-DFDCEBDE5D5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Conector Reto 240">
                <a:extLst>
                  <a:ext uri="{FF2B5EF4-FFF2-40B4-BE49-F238E27FC236}">
                    <a16:creationId xmlns:a16="http://schemas.microsoft.com/office/drawing/2014/main" id="{F315ED31-439F-5246-C181-2D26EFBC96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Conector Reto 241">
                <a:extLst>
                  <a:ext uri="{FF2B5EF4-FFF2-40B4-BE49-F238E27FC236}">
                    <a16:creationId xmlns:a16="http://schemas.microsoft.com/office/drawing/2014/main" id="{D8FF9695-737F-C6EA-143B-CD8A775A13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Conector Reto 242">
                <a:extLst>
                  <a:ext uri="{FF2B5EF4-FFF2-40B4-BE49-F238E27FC236}">
                    <a16:creationId xmlns:a16="http://schemas.microsoft.com/office/drawing/2014/main" id="{761BFC3F-58C9-309C-421B-1D8AEF29BD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Conector Reto 243">
                <a:extLst>
                  <a:ext uri="{FF2B5EF4-FFF2-40B4-BE49-F238E27FC236}">
                    <a16:creationId xmlns:a16="http://schemas.microsoft.com/office/drawing/2014/main" id="{BA4FBFFA-19F5-B5EA-9C87-946733AA016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Conector Reto 244">
                <a:extLst>
                  <a:ext uri="{FF2B5EF4-FFF2-40B4-BE49-F238E27FC236}">
                    <a16:creationId xmlns:a16="http://schemas.microsoft.com/office/drawing/2014/main" id="{740A4B37-5C44-89FD-F0FF-E4CF0DC40B9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Conector Reto 245">
                <a:extLst>
                  <a:ext uri="{FF2B5EF4-FFF2-40B4-BE49-F238E27FC236}">
                    <a16:creationId xmlns:a16="http://schemas.microsoft.com/office/drawing/2014/main" id="{57D44F1F-1694-7175-43E3-3577AA43B6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Conector Reto 246">
                <a:extLst>
                  <a:ext uri="{FF2B5EF4-FFF2-40B4-BE49-F238E27FC236}">
                    <a16:creationId xmlns:a16="http://schemas.microsoft.com/office/drawing/2014/main" id="{7F1F592D-87E1-1D43-483D-39F3BBFBD5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Conector Reto 247">
                <a:extLst>
                  <a:ext uri="{FF2B5EF4-FFF2-40B4-BE49-F238E27FC236}">
                    <a16:creationId xmlns:a16="http://schemas.microsoft.com/office/drawing/2014/main" id="{38DF1135-CF07-4027-0D03-7E73FAD7B7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Conector Reto 248">
                <a:extLst>
                  <a:ext uri="{FF2B5EF4-FFF2-40B4-BE49-F238E27FC236}">
                    <a16:creationId xmlns:a16="http://schemas.microsoft.com/office/drawing/2014/main" id="{EDA42C09-6A62-DF92-DDC9-6B8ADAE446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Conector Reto 249">
                <a:extLst>
                  <a:ext uri="{FF2B5EF4-FFF2-40B4-BE49-F238E27FC236}">
                    <a16:creationId xmlns:a16="http://schemas.microsoft.com/office/drawing/2014/main" id="{E5C2EC60-7895-0633-B127-0E759794F2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Conector Reto 250">
                <a:extLst>
                  <a:ext uri="{FF2B5EF4-FFF2-40B4-BE49-F238E27FC236}">
                    <a16:creationId xmlns:a16="http://schemas.microsoft.com/office/drawing/2014/main" id="{0B02679C-4B2F-9474-BD63-A09259D1B7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Conector Reto 251">
                <a:extLst>
                  <a:ext uri="{FF2B5EF4-FFF2-40B4-BE49-F238E27FC236}">
                    <a16:creationId xmlns:a16="http://schemas.microsoft.com/office/drawing/2014/main" id="{07D0CCC5-2820-578C-93C2-73AFB6D865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Conector Reto 252">
                <a:extLst>
                  <a:ext uri="{FF2B5EF4-FFF2-40B4-BE49-F238E27FC236}">
                    <a16:creationId xmlns:a16="http://schemas.microsoft.com/office/drawing/2014/main" id="{F504A7EF-D44A-AAEE-B9BE-CD47A0BE49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Conector Reto 253">
                <a:extLst>
                  <a:ext uri="{FF2B5EF4-FFF2-40B4-BE49-F238E27FC236}">
                    <a16:creationId xmlns:a16="http://schemas.microsoft.com/office/drawing/2014/main" id="{51CA10AA-5386-E975-8297-53538E475A2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Conector Reto 254">
                <a:extLst>
                  <a:ext uri="{FF2B5EF4-FFF2-40B4-BE49-F238E27FC236}">
                    <a16:creationId xmlns:a16="http://schemas.microsoft.com/office/drawing/2014/main" id="{4F060285-7BAA-575D-86FC-DC3F6409E7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Conector Reto 255">
                <a:extLst>
                  <a:ext uri="{FF2B5EF4-FFF2-40B4-BE49-F238E27FC236}">
                    <a16:creationId xmlns:a16="http://schemas.microsoft.com/office/drawing/2014/main" id="{3B96737D-C433-9A6E-6590-21AEEF459E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" name="Conector Reto 256">
                <a:extLst>
                  <a:ext uri="{FF2B5EF4-FFF2-40B4-BE49-F238E27FC236}">
                    <a16:creationId xmlns:a16="http://schemas.microsoft.com/office/drawing/2014/main" id="{63A3A358-BDF6-5710-5DA5-8B4C726272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Conector Reto 257">
                <a:extLst>
                  <a:ext uri="{FF2B5EF4-FFF2-40B4-BE49-F238E27FC236}">
                    <a16:creationId xmlns:a16="http://schemas.microsoft.com/office/drawing/2014/main" id="{BD9F1AB6-DCF7-C447-11D8-150370074C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Conector Reto 258">
                <a:extLst>
                  <a:ext uri="{FF2B5EF4-FFF2-40B4-BE49-F238E27FC236}">
                    <a16:creationId xmlns:a16="http://schemas.microsoft.com/office/drawing/2014/main" id="{DDB08069-9BC4-D64B-05DB-11BBB2FA76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61" name="Grupo 260">
            <a:extLst>
              <a:ext uri="{FF2B5EF4-FFF2-40B4-BE49-F238E27FC236}">
                <a16:creationId xmlns:a16="http://schemas.microsoft.com/office/drawing/2014/main" id="{39397677-DC87-3267-2CDA-0CA331030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5392608">
            <a:off x="7397406" y="-618857"/>
            <a:ext cx="4915057" cy="4271437"/>
            <a:chOff x="5281603" y="104899"/>
            <a:chExt cx="6910397" cy="6005491"/>
          </a:xfrm>
        </p:grpSpPr>
        <p:sp>
          <p:nvSpPr>
            <p:cNvPr id="262" name="Forma Livre 17">
              <a:extLst>
                <a:ext uri="{FF2B5EF4-FFF2-40B4-BE49-F238E27FC236}">
                  <a16:creationId xmlns:a16="http://schemas.microsoft.com/office/drawing/2014/main" id="{3DAAF1DA-6346-6A5C-958C-5BB817BDD9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grpSp>
          <p:nvGrpSpPr>
            <p:cNvPr id="263" name="Grupo 262">
              <a:extLst>
                <a:ext uri="{FF2B5EF4-FFF2-40B4-BE49-F238E27FC236}">
                  <a16:creationId xmlns:a16="http://schemas.microsoft.com/office/drawing/2014/main" id="{52C6CF41-A348-AA02-9ABD-07A6E7D54C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264" name="Conector Reto 263">
                <a:extLst>
                  <a:ext uri="{FF2B5EF4-FFF2-40B4-BE49-F238E27FC236}">
                    <a16:creationId xmlns:a16="http://schemas.microsoft.com/office/drawing/2014/main" id="{2D68D977-1E6E-BE21-1AA0-9CCC519437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Conector Reto 264">
                <a:extLst>
                  <a:ext uri="{FF2B5EF4-FFF2-40B4-BE49-F238E27FC236}">
                    <a16:creationId xmlns:a16="http://schemas.microsoft.com/office/drawing/2014/main" id="{7F9B7D7E-656E-68F5-D8A4-4F6DC5126BF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6" name="Conector Reto 265">
                <a:extLst>
                  <a:ext uri="{FF2B5EF4-FFF2-40B4-BE49-F238E27FC236}">
                    <a16:creationId xmlns:a16="http://schemas.microsoft.com/office/drawing/2014/main" id="{2FDDA665-58D0-8CDD-8268-AFEBBC00EA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" name="Conector Reto 266">
                <a:extLst>
                  <a:ext uri="{FF2B5EF4-FFF2-40B4-BE49-F238E27FC236}">
                    <a16:creationId xmlns:a16="http://schemas.microsoft.com/office/drawing/2014/main" id="{053BD1EB-F271-54F5-7320-5FF241D5171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Conector Reto 267">
                <a:extLst>
                  <a:ext uri="{FF2B5EF4-FFF2-40B4-BE49-F238E27FC236}">
                    <a16:creationId xmlns:a16="http://schemas.microsoft.com/office/drawing/2014/main" id="{85F225D1-BFA9-217B-35BF-899C2966BA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Conector Reto 268">
                <a:extLst>
                  <a:ext uri="{FF2B5EF4-FFF2-40B4-BE49-F238E27FC236}">
                    <a16:creationId xmlns:a16="http://schemas.microsoft.com/office/drawing/2014/main" id="{B8E57BD1-43BE-21B6-E358-162C245B4CF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Conector Reto 269">
                <a:extLst>
                  <a:ext uri="{FF2B5EF4-FFF2-40B4-BE49-F238E27FC236}">
                    <a16:creationId xmlns:a16="http://schemas.microsoft.com/office/drawing/2014/main" id="{A8855324-B362-5E97-0EA0-477F39CA09F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Conector Reto 270">
                <a:extLst>
                  <a:ext uri="{FF2B5EF4-FFF2-40B4-BE49-F238E27FC236}">
                    <a16:creationId xmlns:a16="http://schemas.microsoft.com/office/drawing/2014/main" id="{E2E43D08-495B-B743-C419-E095F02245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Conector Reto 271">
                <a:extLst>
                  <a:ext uri="{FF2B5EF4-FFF2-40B4-BE49-F238E27FC236}">
                    <a16:creationId xmlns:a16="http://schemas.microsoft.com/office/drawing/2014/main" id="{8CEA9C4C-04AD-83CB-D765-6A587F909F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Conector Reto 272">
                <a:extLst>
                  <a:ext uri="{FF2B5EF4-FFF2-40B4-BE49-F238E27FC236}">
                    <a16:creationId xmlns:a16="http://schemas.microsoft.com/office/drawing/2014/main" id="{709C1594-48B3-289D-FFD9-96536B371C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Conector Reto 273">
                <a:extLst>
                  <a:ext uri="{FF2B5EF4-FFF2-40B4-BE49-F238E27FC236}">
                    <a16:creationId xmlns:a16="http://schemas.microsoft.com/office/drawing/2014/main" id="{6861FE76-98EC-FA48-1CF7-552111D4FB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Conector Reto 274">
                <a:extLst>
                  <a:ext uri="{FF2B5EF4-FFF2-40B4-BE49-F238E27FC236}">
                    <a16:creationId xmlns:a16="http://schemas.microsoft.com/office/drawing/2014/main" id="{55D5A9BB-F959-85DD-DEAB-7A555FF94A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" name="Conector Reto 275">
                <a:extLst>
                  <a:ext uri="{FF2B5EF4-FFF2-40B4-BE49-F238E27FC236}">
                    <a16:creationId xmlns:a16="http://schemas.microsoft.com/office/drawing/2014/main" id="{92D212BD-74FB-29C9-429E-E59CC9D11D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Conector Reto 276">
                <a:extLst>
                  <a:ext uri="{FF2B5EF4-FFF2-40B4-BE49-F238E27FC236}">
                    <a16:creationId xmlns:a16="http://schemas.microsoft.com/office/drawing/2014/main" id="{EE872C59-72AF-5D0A-DC02-7F433C1573C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Conector Reto 277">
                <a:extLst>
                  <a:ext uri="{FF2B5EF4-FFF2-40B4-BE49-F238E27FC236}">
                    <a16:creationId xmlns:a16="http://schemas.microsoft.com/office/drawing/2014/main" id="{04F8201B-B153-4E82-D146-BD70A1060B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Conector Reto 278">
                <a:extLst>
                  <a:ext uri="{FF2B5EF4-FFF2-40B4-BE49-F238E27FC236}">
                    <a16:creationId xmlns:a16="http://schemas.microsoft.com/office/drawing/2014/main" id="{771B98D8-10BF-4625-A908-BD60B1F13D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Conector Reto 279">
                <a:extLst>
                  <a:ext uri="{FF2B5EF4-FFF2-40B4-BE49-F238E27FC236}">
                    <a16:creationId xmlns:a16="http://schemas.microsoft.com/office/drawing/2014/main" id="{F6FA1A58-8270-A866-C893-E839B30323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Conector Reto 280">
                <a:extLst>
                  <a:ext uri="{FF2B5EF4-FFF2-40B4-BE49-F238E27FC236}">
                    <a16:creationId xmlns:a16="http://schemas.microsoft.com/office/drawing/2014/main" id="{712AA265-1A1A-8A13-0EAF-BECED42F92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Conector Reto 281">
                <a:extLst>
                  <a:ext uri="{FF2B5EF4-FFF2-40B4-BE49-F238E27FC236}">
                    <a16:creationId xmlns:a16="http://schemas.microsoft.com/office/drawing/2014/main" id="{79FC680C-9C2E-0AB3-C15A-6AC037BC25D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3" name="Conector Reto 282">
                <a:extLst>
                  <a:ext uri="{FF2B5EF4-FFF2-40B4-BE49-F238E27FC236}">
                    <a16:creationId xmlns:a16="http://schemas.microsoft.com/office/drawing/2014/main" id="{0ED34CE9-43C6-021F-500B-E598C18F527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Conector Reto 283">
                <a:extLst>
                  <a:ext uri="{FF2B5EF4-FFF2-40B4-BE49-F238E27FC236}">
                    <a16:creationId xmlns:a16="http://schemas.microsoft.com/office/drawing/2014/main" id="{409C6EAC-58D4-467F-5E23-DF861D1AD84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Conector Reto 284">
                <a:extLst>
                  <a:ext uri="{FF2B5EF4-FFF2-40B4-BE49-F238E27FC236}">
                    <a16:creationId xmlns:a16="http://schemas.microsoft.com/office/drawing/2014/main" id="{4B287C69-6A69-F1D6-EEE3-8CF75F29179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Conector Reto 285">
                <a:extLst>
                  <a:ext uri="{FF2B5EF4-FFF2-40B4-BE49-F238E27FC236}">
                    <a16:creationId xmlns:a16="http://schemas.microsoft.com/office/drawing/2014/main" id="{E86EE756-1158-5AD4-0207-8DFD31B53E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Conector Reto 286">
                <a:extLst>
                  <a:ext uri="{FF2B5EF4-FFF2-40B4-BE49-F238E27FC236}">
                    <a16:creationId xmlns:a16="http://schemas.microsoft.com/office/drawing/2014/main" id="{858A513F-B351-1E3D-FC88-4FDBACF23C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Conector Reto 287">
                <a:extLst>
                  <a:ext uri="{FF2B5EF4-FFF2-40B4-BE49-F238E27FC236}">
                    <a16:creationId xmlns:a16="http://schemas.microsoft.com/office/drawing/2014/main" id="{74D67600-801B-F81F-11A3-28A9A47B5D2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Conector Reto 288">
                <a:extLst>
                  <a:ext uri="{FF2B5EF4-FFF2-40B4-BE49-F238E27FC236}">
                    <a16:creationId xmlns:a16="http://schemas.microsoft.com/office/drawing/2014/main" id="{47183C61-CEF8-6407-21F6-DBD6E0B14C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0" name="Conector Reto 289">
                <a:extLst>
                  <a:ext uri="{FF2B5EF4-FFF2-40B4-BE49-F238E27FC236}">
                    <a16:creationId xmlns:a16="http://schemas.microsoft.com/office/drawing/2014/main" id="{D3B00D31-882A-B2A0-C1FA-FCA351CEC1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Conector Reto 290">
                <a:extLst>
                  <a:ext uri="{FF2B5EF4-FFF2-40B4-BE49-F238E27FC236}">
                    <a16:creationId xmlns:a16="http://schemas.microsoft.com/office/drawing/2014/main" id="{E328F7D6-63B8-6198-EB65-5D63231396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Conector Reto 291">
                <a:extLst>
                  <a:ext uri="{FF2B5EF4-FFF2-40B4-BE49-F238E27FC236}">
                    <a16:creationId xmlns:a16="http://schemas.microsoft.com/office/drawing/2014/main" id="{262C6A22-0B65-93DF-0D03-E5623E6F63A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Conector Reto 292">
                <a:extLst>
                  <a:ext uri="{FF2B5EF4-FFF2-40B4-BE49-F238E27FC236}">
                    <a16:creationId xmlns:a16="http://schemas.microsoft.com/office/drawing/2014/main" id="{5D4D99C8-97B8-5DE2-7B92-74D525AEA5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Conector Reto 293">
                <a:extLst>
                  <a:ext uri="{FF2B5EF4-FFF2-40B4-BE49-F238E27FC236}">
                    <a16:creationId xmlns:a16="http://schemas.microsoft.com/office/drawing/2014/main" id="{10F5EC43-21CC-FF02-5B7B-9B3D541EA5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Conector Reto 294">
                <a:extLst>
                  <a:ext uri="{FF2B5EF4-FFF2-40B4-BE49-F238E27FC236}">
                    <a16:creationId xmlns:a16="http://schemas.microsoft.com/office/drawing/2014/main" id="{4E633CF0-F9C4-C116-3FBD-3DC91CD4009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Conector Reto 295">
                <a:extLst>
                  <a:ext uri="{FF2B5EF4-FFF2-40B4-BE49-F238E27FC236}">
                    <a16:creationId xmlns:a16="http://schemas.microsoft.com/office/drawing/2014/main" id="{4A2FF834-F968-1185-3D5B-8DFA1F4B5B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" name="Conector Reto 296">
                <a:extLst>
                  <a:ext uri="{FF2B5EF4-FFF2-40B4-BE49-F238E27FC236}">
                    <a16:creationId xmlns:a16="http://schemas.microsoft.com/office/drawing/2014/main" id="{6C5A2C39-517F-2534-C9B3-1A5DDC51176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Conector Reto 297">
                <a:extLst>
                  <a:ext uri="{FF2B5EF4-FFF2-40B4-BE49-F238E27FC236}">
                    <a16:creationId xmlns:a16="http://schemas.microsoft.com/office/drawing/2014/main" id="{7F78F0DF-B54F-5126-EB25-D360E0FC111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Conector Reto 298">
                <a:extLst>
                  <a:ext uri="{FF2B5EF4-FFF2-40B4-BE49-F238E27FC236}">
                    <a16:creationId xmlns:a16="http://schemas.microsoft.com/office/drawing/2014/main" id="{ADEE0C58-DC43-AFBB-B4A5-FF7096F3AE4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Conector Reto 299">
                <a:extLst>
                  <a:ext uri="{FF2B5EF4-FFF2-40B4-BE49-F238E27FC236}">
                    <a16:creationId xmlns:a16="http://schemas.microsoft.com/office/drawing/2014/main" id="{2FD06E38-DAE0-EB14-1137-6D019B52B9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Conector Reto 300">
                <a:extLst>
                  <a:ext uri="{FF2B5EF4-FFF2-40B4-BE49-F238E27FC236}">
                    <a16:creationId xmlns:a16="http://schemas.microsoft.com/office/drawing/2014/main" id="{DB94E105-3912-92CF-A20E-AE7AC79E33F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2" name="Conector Reto 301">
                <a:extLst>
                  <a:ext uri="{FF2B5EF4-FFF2-40B4-BE49-F238E27FC236}">
                    <a16:creationId xmlns:a16="http://schemas.microsoft.com/office/drawing/2014/main" id="{00F5C527-B881-28A5-BAA0-79255A7EBBB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3" name="Conector Reto 302">
                <a:extLst>
                  <a:ext uri="{FF2B5EF4-FFF2-40B4-BE49-F238E27FC236}">
                    <a16:creationId xmlns:a16="http://schemas.microsoft.com/office/drawing/2014/main" id="{52A509F8-1195-5191-3544-F9300B4FF83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4" name="Conector Reto 303">
                <a:extLst>
                  <a:ext uri="{FF2B5EF4-FFF2-40B4-BE49-F238E27FC236}">
                    <a16:creationId xmlns:a16="http://schemas.microsoft.com/office/drawing/2014/main" id="{BF80B8AD-0DF5-F65C-7AC5-AC951C5904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5" name="Conector Reto 304">
                <a:extLst>
                  <a:ext uri="{FF2B5EF4-FFF2-40B4-BE49-F238E27FC236}">
                    <a16:creationId xmlns:a16="http://schemas.microsoft.com/office/drawing/2014/main" id="{47784033-E451-6567-A7AA-FDBD98ACC1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6" name="Conector Reto 305">
                <a:extLst>
                  <a:ext uri="{FF2B5EF4-FFF2-40B4-BE49-F238E27FC236}">
                    <a16:creationId xmlns:a16="http://schemas.microsoft.com/office/drawing/2014/main" id="{5D22C7C3-FB45-39D0-7851-08E0B819A0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" name="Conector Reto 306">
                <a:extLst>
                  <a:ext uri="{FF2B5EF4-FFF2-40B4-BE49-F238E27FC236}">
                    <a16:creationId xmlns:a16="http://schemas.microsoft.com/office/drawing/2014/main" id="{D046325A-E481-C898-1C5F-0ED59AE41E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" name="Conector Reto 307">
                <a:extLst>
                  <a:ext uri="{FF2B5EF4-FFF2-40B4-BE49-F238E27FC236}">
                    <a16:creationId xmlns:a16="http://schemas.microsoft.com/office/drawing/2014/main" id="{5961D1EF-E389-1455-1382-BE87390256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Conector Reto 308">
                <a:extLst>
                  <a:ext uri="{FF2B5EF4-FFF2-40B4-BE49-F238E27FC236}">
                    <a16:creationId xmlns:a16="http://schemas.microsoft.com/office/drawing/2014/main" id="{4C68E666-0641-D6EB-EC65-4AD92DA505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" name="Conector Reto 309">
                <a:extLst>
                  <a:ext uri="{FF2B5EF4-FFF2-40B4-BE49-F238E27FC236}">
                    <a16:creationId xmlns:a16="http://schemas.microsoft.com/office/drawing/2014/main" id="{D3C060AD-B4C8-00AD-AAAA-592D1DD934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" name="Conector Reto 310">
                <a:extLst>
                  <a:ext uri="{FF2B5EF4-FFF2-40B4-BE49-F238E27FC236}">
                    <a16:creationId xmlns:a16="http://schemas.microsoft.com/office/drawing/2014/main" id="{93BE417D-7F46-AA6C-4A6F-D2C1454E8C6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Conector Reto 311">
                <a:extLst>
                  <a:ext uri="{FF2B5EF4-FFF2-40B4-BE49-F238E27FC236}">
                    <a16:creationId xmlns:a16="http://schemas.microsoft.com/office/drawing/2014/main" id="{86DC4578-A079-9342-4D1D-0429FB66D88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Conector Reto 312">
                <a:extLst>
                  <a:ext uri="{FF2B5EF4-FFF2-40B4-BE49-F238E27FC236}">
                    <a16:creationId xmlns:a16="http://schemas.microsoft.com/office/drawing/2014/main" id="{503D2CAC-C054-F8B3-F9D8-978CF4CFEF6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" name="Conector Reto 313">
                <a:extLst>
                  <a:ext uri="{FF2B5EF4-FFF2-40B4-BE49-F238E27FC236}">
                    <a16:creationId xmlns:a16="http://schemas.microsoft.com/office/drawing/2014/main" id="{F79B6D4F-4E15-B74D-F546-9DF9559E7A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" name="Conector Reto 314">
                <a:extLst>
                  <a:ext uri="{FF2B5EF4-FFF2-40B4-BE49-F238E27FC236}">
                    <a16:creationId xmlns:a16="http://schemas.microsoft.com/office/drawing/2014/main" id="{E67E373F-D785-9B95-02EC-E10380167E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" name="Conector Reto 315">
                <a:extLst>
                  <a:ext uri="{FF2B5EF4-FFF2-40B4-BE49-F238E27FC236}">
                    <a16:creationId xmlns:a16="http://schemas.microsoft.com/office/drawing/2014/main" id="{817EEF14-78C7-D9C6-F9C8-BF4AB80C5B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" name="Conector Reto 316">
                <a:extLst>
                  <a:ext uri="{FF2B5EF4-FFF2-40B4-BE49-F238E27FC236}">
                    <a16:creationId xmlns:a16="http://schemas.microsoft.com/office/drawing/2014/main" id="{2AFE5246-79CE-FA24-E465-B18C552B43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" name="Conector Reto 317">
                <a:extLst>
                  <a:ext uri="{FF2B5EF4-FFF2-40B4-BE49-F238E27FC236}">
                    <a16:creationId xmlns:a16="http://schemas.microsoft.com/office/drawing/2014/main" id="{3D5D08BD-C125-F818-15D8-C29DB5F3FE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" name="Conector Reto 318">
                <a:extLst>
                  <a:ext uri="{FF2B5EF4-FFF2-40B4-BE49-F238E27FC236}">
                    <a16:creationId xmlns:a16="http://schemas.microsoft.com/office/drawing/2014/main" id="{845ABAF1-BDA6-2C53-CC28-62580DD180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" name="Conector Reto 319">
                <a:extLst>
                  <a:ext uri="{FF2B5EF4-FFF2-40B4-BE49-F238E27FC236}">
                    <a16:creationId xmlns:a16="http://schemas.microsoft.com/office/drawing/2014/main" id="{8AFA3C95-B663-1C16-AC5C-007872F531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" name="Conector Reto 320">
                <a:extLst>
                  <a:ext uri="{FF2B5EF4-FFF2-40B4-BE49-F238E27FC236}">
                    <a16:creationId xmlns:a16="http://schemas.microsoft.com/office/drawing/2014/main" id="{E82B5FA0-5666-220A-BF79-054198D442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Conector Reto 321">
                <a:extLst>
                  <a:ext uri="{FF2B5EF4-FFF2-40B4-BE49-F238E27FC236}">
                    <a16:creationId xmlns:a16="http://schemas.microsoft.com/office/drawing/2014/main" id="{5C9E53F4-C4FA-6A33-4BDA-362CECE5842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" name="Conector Reto 322">
                <a:extLst>
                  <a:ext uri="{FF2B5EF4-FFF2-40B4-BE49-F238E27FC236}">
                    <a16:creationId xmlns:a16="http://schemas.microsoft.com/office/drawing/2014/main" id="{44197F71-449A-B19D-6658-F3344417F9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" name="Conector Reto 323">
                <a:extLst>
                  <a:ext uri="{FF2B5EF4-FFF2-40B4-BE49-F238E27FC236}">
                    <a16:creationId xmlns:a16="http://schemas.microsoft.com/office/drawing/2014/main" id="{2DB14FDC-BCDE-06B4-02AA-B92A673D49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" name="Conector Reto 324">
                <a:extLst>
                  <a:ext uri="{FF2B5EF4-FFF2-40B4-BE49-F238E27FC236}">
                    <a16:creationId xmlns:a16="http://schemas.microsoft.com/office/drawing/2014/main" id="{1BDB2540-79B8-0533-C63C-B6359798AF5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" name="Conector Reto 325">
                <a:extLst>
                  <a:ext uri="{FF2B5EF4-FFF2-40B4-BE49-F238E27FC236}">
                    <a16:creationId xmlns:a16="http://schemas.microsoft.com/office/drawing/2014/main" id="{EE664D03-3043-7787-47AC-A54BD44E70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" name="Conector Reto 326">
                <a:extLst>
                  <a:ext uri="{FF2B5EF4-FFF2-40B4-BE49-F238E27FC236}">
                    <a16:creationId xmlns:a16="http://schemas.microsoft.com/office/drawing/2014/main" id="{E0F90DD5-5864-802D-3814-A9258AED97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" name="Conector Reto 327">
                <a:extLst>
                  <a:ext uri="{FF2B5EF4-FFF2-40B4-BE49-F238E27FC236}">
                    <a16:creationId xmlns:a16="http://schemas.microsoft.com/office/drawing/2014/main" id="{83D27776-FA69-9A65-2012-F302661871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Conector Reto 328">
                <a:extLst>
                  <a:ext uri="{FF2B5EF4-FFF2-40B4-BE49-F238E27FC236}">
                    <a16:creationId xmlns:a16="http://schemas.microsoft.com/office/drawing/2014/main" id="{7B9895B1-06AB-F9C8-38B3-37AA1B2EE1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" name="Conector Reto 329">
                <a:extLst>
                  <a:ext uri="{FF2B5EF4-FFF2-40B4-BE49-F238E27FC236}">
                    <a16:creationId xmlns:a16="http://schemas.microsoft.com/office/drawing/2014/main" id="{8B4983D8-0F82-07A6-63C0-965A132552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" name="Conector Reto 330">
                <a:extLst>
                  <a:ext uri="{FF2B5EF4-FFF2-40B4-BE49-F238E27FC236}">
                    <a16:creationId xmlns:a16="http://schemas.microsoft.com/office/drawing/2014/main" id="{D89BBE00-FDF0-4D8F-D517-C729CBF227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" name="Conector Reto 331">
                <a:extLst>
                  <a:ext uri="{FF2B5EF4-FFF2-40B4-BE49-F238E27FC236}">
                    <a16:creationId xmlns:a16="http://schemas.microsoft.com/office/drawing/2014/main" id="{B2955FB2-9964-4BDA-366B-DE1068DA47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" name="Conector Reto 332">
                <a:extLst>
                  <a:ext uri="{FF2B5EF4-FFF2-40B4-BE49-F238E27FC236}">
                    <a16:creationId xmlns:a16="http://schemas.microsoft.com/office/drawing/2014/main" id="{F9D9411D-200A-BB48-C2D2-3074E97DCC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4" name="Conector Reto 333">
                <a:extLst>
                  <a:ext uri="{FF2B5EF4-FFF2-40B4-BE49-F238E27FC236}">
                    <a16:creationId xmlns:a16="http://schemas.microsoft.com/office/drawing/2014/main" id="{2A4D618D-6DEE-55ED-90D4-16E5E6C6BA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5" name="Conector Reto 334">
                <a:extLst>
                  <a:ext uri="{FF2B5EF4-FFF2-40B4-BE49-F238E27FC236}">
                    <a16:creationId xmlns:a16="http://schemas.microsoft.com/office/drawing/2014/main" id="{05644B92-64FC-B28F-5F4A-E1A6F25B27B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6" name="Conector Reto 335">
                <a:extLst>
                  <a:ext uri="{FF2B5EF4-FFF2-40B4-BE49-F238E27FC236}">
                    <a16:creationId xmlns:a16="http://schemas.microsoft.com/office/drawing/2014/main" id="{542BDC71-F3FA-2050-A03E-4897801289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7" name="Conector Reto 336">
                <a:extLst>
                  <a:ext uri="{FF2B5EF4-FFF2-40B4-BE49-F238E27FC236}">
                    <a16:creationId xmlns:a16="http://schemas.microsoft.com/office/drawing/2014/main" id="{80841F0E-2865-3CD7-3A02-35566E950A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" name="Conector Reto 337">
                <a:extLst>
                  <a:ext uri="{FF2B5EF4-FFF2-40B4-BE49-F238E27FC236}">
                    <a16:creationId xmlns:a16="http://schemas.microsoft.com/office/drawing/2014/main" id="{9A2E365A-349E-9904-D429-09D953B4A9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9" name="Conector Reto 338">
                <a:extLst>
                  <a:ext uri="{FF2B5EF4-FFF2-40B4-BE49-F238E27FC236}">
                    <a16:creationId xmlns:a16="http://schemas.microsoft.com/office/drawing/2014/main" id="{56FCFDE0-1356-F82A-B7AF-08D128A1CDF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0" name="Conector Reto 339">
                <a:extLst>
                  <a:ext uri="{FF2B5EF4-FFF2-40B4-BE49-F238E27FC236}">
                    <a16:creationId xmlns:a16="http://schemas.microsoft.com/office/drawing/2014/main" id="{79FD869A-4D7F-D0E0-541E-4C6DF83924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1" name="Conector Reto 340">
                <a:extLst>
                  <a:ext uri="{FF2B5EF4-FFF2-40B4-BE49-F238E27FC236}">
                    <a16:creationId xmlns:a16="http://schemas.microsoft.com/office/drawing/2014/main" id="{288B782A-F776-A470-97D5-0FDE480159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7" name="Imagem 6" descr="imagem abstrata de pontos de luz">
            <a:extLst>
              <a:ext uri="{FF2B5EF4-FFF2-40B4-BE49-F238E27FC236}">
                <a16:creationId xmlns:a16="http://schemas.microsoft.com/office/drawing/2014/main" id="{7B4234B0-77FA-0696-F5F6-AE042162516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268" r="4773" b="-1"/>
          <a:stretch/>
        </p:blipFill>
        <p:spPr>
          <a:xfrm>
            <a:off x="8055588" y="-3863"/>
            <a:ext cx="4132754" cy="3445946"/>
          </a:xfrm>
          <a:custGeom>
            <a:avLst/>
            <a:gdLst>
              <a:gd name="connsiteX0" fmla="*/ 303228 w 4638368"/>
              <a:gd name="connsiteY0" fmla="*/ 0 h 3867534"/>
              <a:gd name="connsiteX1" fmla="*/ 4638368 w 4638368"/>
              <a:gd name="connsiteY1" fmla="*/ 0 h 3867534"/>
              <a:gd name="connsiteX2" fmla="*/ 4638368 w 4638368"/>
              <a:gd name="connsiteY2" fmla="*/ 2952747 h 3867534"/>
              <a:gd name="connsiteX3" fmla="*/ 4585825 w 4638368"/>
              <a:gd name="connsiteY3" fmla="*/ 3013864 h 3867534"/>
              <a:gd name="connsiteX4" fmla="*/ 2641346 w 4638368"/>
              <a:gd name="connsiteY4" fmla="*/ 3867534 h 3867534"/>
              <a:gd name="connsiteX5" fmla="*/ 0 w 4638368"/>
              <a:gd name="connsiteY5" fmla="*/ 1226188 h 3867534"/>
              <a:gd name="connsiteX6" fmla="*/ 260466 w 4638368"/>
              <a:gd name="connsiteY6" fmla="*/ 81056 h 3867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38368" h="3867534">
                <a:moveTo>
                  <a:pt x="303228" y="0"/>
                </a:moveTo>
                <a:lnTo>
                  <a:pt x="4638368" y="0"/>
                </a:lnTo>
                <a:lnTo>
                  <a:pt x="4638368" y="2952747"/>
                </a:lnTo>
                <a:lnTo>
                  <a:pt x="4585825" y="3013864"/>
                </a:lnTo>
                <a:cubicBezTo>
                  <a:pt x="4103088" y="3538671"/>
                  <a:pt x="3410622" y="3867534"/>
                  <a:pt x="2641346" y="3867534"/>
                </a:cubicBezTo>
                <a:cubicBezTo>
                  <a:pt x="1182571" y="3867534"/>
                  <a:pt x="0" y="2684963"/>
                  <a:pt x="0" y="1226188"/>
                </a:cubicBezTo>
                <a:cubicBezTo>
                  <a:pt x="0" y="815907"/>
                  <a:pt x="93544" y="427475"/>
                  <a:pt x="260466" y="81056"/>
                </a:cubicBezTo>
                <a:close/>
              </a:path>
            </a:pathLst>
          </a:custGeom>
        </p:spPr>
      </p:pic>
      <p:pic>
        <p:nvPicPr>
          <p:cNvPr id="9" name="Espaço Reservado para Conteúdo 8">
            <a:extLst>
              <a:ext uri="{FF2B5EF4-FFF2-40B4-BE49-F238E27FC236}">
                <a16:creationId xmlns:a16="http://schemas.microsoft.com/office/drawing/2014/main" id="{07D43F06-7A27-751A-E2FC-C7732E8325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-31075" y="-12714"/>
            <a:ext cx="12223075" cy="6850015"/>
          </a:xfrm>
        </p:spPr>
      </p:pic>
    </p:spTree>
    <p:extLst>
      <p:ext uri="{BB962C8B-B14F-4D97-AF65-F5344CB8AC3E}">
        <p14:creationId xmlns:p14="http://schemas.microsoft.com/office/powerpoint/2010/main" val="42336337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C967F37-E2B8-0F99-01AB-71C062C708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8D1A14A-F0F3-B539-D448-BF7033F4B5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6143423" cy="1456267"/>
          </a:xfrm>
        </p:spPr>
        <p:txBody>
          <a:bodyPr rtlCol="0">
            <a:normAutofit/>
          </a:bodyPr>
          <a:lstStyle/>
          <a:p>
            <a:r>
              <a:rPr lang="pt-BR" sz="3600" b="1" dirty="0"/>
              <a:t>Tutorial de utilização do </a:t>
            </a:r>
            <a:r>
              <a:rPr lang="pt-BR" sz="3600" b="1" dirty="0" err="1"/>
              <a:t>python</a:t>
            </a:r>
            <a:r>
              <a:rPr lang="pt-BR" sz="3600" b="1" dirty="0"/>
              <a:t> </a:t>
            </a:r>
          </a:p>
        </p:txBody>
      </p:sp>
      <p:pic>
        <p:nvPicPr>
          <p:cNvPr id="4" name="Imagem 3" descr="satélite no céu noturno">
            <a:extLst>
              <a:ext uri="{FF2B5EF4-FFF2-40B4-BE49-F238E27FC236}">
                <a16:creationId xmlns:a16="http://schemas.microsoft.com/office/drawing/2014/main" id="{75BF833E-E973-37A3-4AC7-D04DF395338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611" r="16027" b="1"/>
          <a:stretch/>
        </p:blipFill>
        <p:spPr>
          <a:xfrm>
            <a:off x="8888133" y="4144246"/>
            <a:ext cx="3302966" cy="2717299"/>
          </a:xfrm>
          <a:custGeom>
            <a:avLst/>
            <a:gdLst>
              <a:gd name="connsiteX0" fmla="*/ 1663658 w 3039855"/>
              <a:gd name="connsiteY0" fmla="*/ 0 h 2500842"/>
              <a:gd name="connsiteX1" fmla="*/ 2947417 w 3039855"/>
              <a:gd name="connsiteY1" fmla="*/ 605417 h 2500842"/>
              <a:gd name="connsiteX2" fmla="*/ 3039855 w 3039855"/>
              <a:gd name="connsiteY2" fmla="*/ 729032 h 2500842"/>
              <a:gd name="connsiteX3" fmla="*/ 3039855 w 3039855"/>
              <a:gd name="connsiteY3" fmla="*/ 2500842 h 2500842"/>
              <a:gd name="connsiteX4" fmla="*/ 226952 w 3039855"/>
              <a:gd name="connsiteY4" fmla="*/ 2500842 h 2500842"/>
              <a:gd name="connsiteX5" fmla="*/ 155401 w 3039855"/>
              <a:gd name="connsiteY5" fmla="*/ 2366679 h 2500842"/>
              <a:gd name="connsiteX6" fmla="*/ 0 w 3039855"/>
              <a:gd name="connsiteY6" fmla="*/ 1663658 h 2500842"/>
              <a:gd name="connsiteX7" fmla="*/ 1663658 w 3039855"/>
              <a:gd name="connsiteY7" fmla="*/ 0 h 2500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39855" h="2500842">
                <a:moveTo>
                  <a:pt x="1663658" y="0"/>
                </a:moveTo>
                <a:cubicBezTo>
                  <a:pt x="2180490" y="0"/>
                  <a:pt x="2642278" y="235674"/>
                  <a:pt x="2947417" y="605417"/>
                </a:cubicBezTo>
                <a:lnTo>
                  <a:pt x="3039855" y="729032"/>
                </a:lnTo>
                <a:lnTo>
                  <a:pt x="3039855" y="2500842"/>
                </a:lnTo>
                <a:lnTo>
                  <a:pt x="226952" y="2500842"/>
                </a:lnTo>
                <a:lnTo>
                  <a:pt x="155401" y="2366679"/>
                </a:lnTo>
                <a:cubicBezTo>
                  <a:pt x="55691" y="2153127"/>
                  <a:pt x="0" y="1914896"/>
                  <a:pt x="0" y="1663658"/>
                </a:cubicBezTo>
                <a:cubicBezTo>
                  <a:pt x="0" y="744845"/>
                  <a:pt x="744845" y="0"/>
                  <a:pt x="1663658" y="0"/>
                </a:cubicBezTo>
                <a:close/>
              </a:path>
            </a:pathLst>
          </a:custGeom>
        </p:spPr>
      </p:pic>
      <p:grpSp>
        <p:nvGrpSpPr>
          <p:cNvPr id="179" name="Grupo 178">
            <a:extLst>
              <a:ext uri="{FF2B5EF4-FFF2-40B4-BE49-F238E27FC236}">
                <a16:creationId xmlns:a16="http://schemas.microsoft.com/office/drawing/2014/main" id="{496722AC-3C3F-619F-7FA0-23E937C48F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21267604">
            <a:off x="8565602" y="3905595"/>
            <a:ext cx="3639934" cy="3163289"/>
            <a:chOff x="5281603" y="104899"/>
            <a:chExt cx="6910397" cy="6005491"/>
          </a:xfrm>
        </p:grpSpPr>
        <p:sp>
          <p:nvSpPr>
            <p:cNvPr id="180" name="Forma Livre 98">
              <a:extLst>
                <a:ext uri="{FF2B5EF4-FFF2-40B4-BE49-F238E27FC236}">
                  <a16:creationId xmlns:a16="http://schemas.microsoft.com/office/drawing/2014/main" id="{9D4E4CC8-1FB5-5F13-A1CE-E920EC7DCA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grpSp>
          <p:nvGrpSpPr>
            <p:cNvPr id="181" name="Grupo 180">
              <a:extLst>
                <a:ext uri="{FF2B5EF4-FFF2-40B4-BE49-F238E27FC236}">
                  <a16:creationId xmlns:a16="http://schemas.microsoft.com/office/drawing/2014/main" id="{52A87880-777F-2EDD-F883-760BCBBBAD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182" name="Conector Reto 181">
                <a:extLst>
                  <a:ext uri="{FF2B5EF4-FFF2-40B4-BE49-F238E27FC236}">
                    <a16:creationId xmlns:a16="http://schemas.microsoft.com/office/drawing/2014/main" id="{626452D5-C084-D873-F560-E54A905208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Conector Reto 182">
                <a:extLst>
                  <a:ext uri="{FF2B5EF4-FFF2-40B4-BE49-F238E27FC236}">
                    <a16:creationId xmlns:a16="http://schemas.microsoft.com/office/drawing/2014/main" id="{0AD346C4-FD53-6C9E-791A-0F571D8A05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Conector Reto 183">
                <a:extLst>
                  <a:ext uri="{FF2B5EF4-FFF2-40B4-BE49-F238E27FC236}">
                    <a16:creationId xmlns:a16="http://schemas.microsoft.com/office/drawing/2014/main" id="{95043149-CC81-4E4A-D422-07F0A2CA3F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Conector Reto 184">
                <a:extLst>
                  <a:ext uri="{FF2B5EF4-FFF2-40B4-BE49-F238E27FC236}">
                    <a16:creationId xmlns:a16="http://schemas.microsoft.com/office/drawing/2014/main" id="{C1F17B72-6FAE-5F61-0F94-F2793E93858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Conector Reto 185">
                <a:extLst>
                  <a:ext uri="{FF2B5EF4-FFF2-40B4-BE49-F238E27FC236}">
                    <a16:creationId xmlns:a16="http://schemas.microsoft.com/office/drawing/2014/main" id="{EF1FBD9D-E7DE-B5F7-8C78-A37D265AE7F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Conector Reto 186">
                <a:extLst>
                  <a:ext uri="{FF2B5EF4-FFF2-40B4-BE49-F238E27FC236}">
                    <a16:creationId xmlns:a16="http://schemas.microsoft.com/office/drawing/2014/main" id="{B583AB94-6F8F-B055-48CC-EF19C716A40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Conector Reto 187">
                <a:extLst>
                  <a:ext uri="{FF2B5EF4-FFF2-40B4-BE49-F238E27FC236}">
                    <a16:creationId xmlns:a16="http://schemas.microsoft.com/office/drawing/2014/main" id="{D7141FC9-4B08-2673-0B0A-669E537BD2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Conector Reto 188">
                <a:extLst>
                  <a:ext uri="{FF2B5EF4-FFF2-40B4-BE49-F238E27FC236}">
                    <a16:creationId xmlns:a16="http://schemas.microsoft.com/office/drawing/2014/main" id="{5CC07CFE-20FF-690C-9680-4B0BF00DDC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Conector Reto 189">
                <a:extLst>
                  <a:ext uri="{FF2B5EF4-FFF2-40B4-BE49-F238E27FC236}">
                    <a16:creationId xmlns:a16="http://schemas.microsoft.com/office/drawing/2014/main" id="{AF62DDF3-A387-C6AB-5B98-53B23B3422A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Conector Reto 190">
                <a:extLst>
                  <a:ext uri="{FF2B5EF4-FFF2-40B4-BE49-F238E27FC236}">
                    <a16:creationId xmlns:a16="http://schemas.microsoft.com/office/drawing/2014/main" id="{6E1BBFC0-D381-5DE6-B33B-145D225FDA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Conector Reto 191">
                <a:extLst>
                  <a:ext uri="{FF2B5EF4-FFF2-40B4-BE49-F238E27FC236}">
                    <a16:creationId xmlns:a16="http://schemas.microsoft.com/office/drawing/2014/main" id="{39A34D32-A483-1E84-B24A-0C0B2ED114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Conector Reto 192">
                <a:extLst>
                  <a:ext uri="{FF2B5EF4-FFF2-40B4-BE49-F238E27FC236}">
                    <a16:creationId xmlns:a16="http://schemas.microsoft.com/office/drawing/2014/main" id="{8B9E91C4-563D-AFBC-F218-12818E4852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Conector Reto 193">
                <a:extLst>
                  <a:ext uri="{FF2B5EF4-FFF2-40B4-BE49-F238E27FC236}">
                    <a16:creationId xmlns:a16="http://schemas.microsoft.com/office/drawing/2014/main" id="{8E1630A1-3C9D-6AA1-5B53-7AFFDD3C40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Conector Reto 194">
                <a:extLst>
                  <a:ext uri="{FF2B5EF4-FFF2-40B4-BE49-F238E27FC236}">
                    <a16:creationId xmlns:a16="http://schemas.microsoft.com/office/drawing/2014/main" id="{4C0E05D2-6272-EF7B-19BB-8A89356106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Conector Reto 195">
                <a:extLst>
                  <a:ext uri="{FF2B5EF4-FFF2-40B4-BE49-F238E27FC236}">
                    <a16:creationId xmlns:a16="http://schemas.microsoft.com/office/drawing/2014/main" id="{43B00CEE-BFE9-3224-D068-73404455A1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Conector Reto 196">
                <a:extLst>
                  <a:ext uri="{FF2B5EF4-FFF2-40B4-BE49-F238E27FC236}">
                    <a16:creationId xmlns:a16="http://schemas.microsoft.com/office/drawing/2014/main" id="{08584784-5639-A8E0-F95E-A4BFD744977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Conector Reto 197">
                <a:extLst>
                  <a:ext uri="{FF2B5EF4-FFF2-40B4-BE49-F238E27FC236}">
                    <a16:creationId xmlns:a16="http://schemas.microsoft.com/office/drawing/2014/main" id="{1644C309-4EB7-79C7-083B-F5EF281350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Conector Reto 198">
                <a:extLst>
                  <a:ext uri="{FF2B5EF4-FFF2-40B4-BE49-F238E27FC236}">
                    <a16:creationId xmlns:a16="http://schemas.microsoft.com/office/drawing/2014/main" id="{714379DD-4155-ED70-F78A-37074C651DC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Conector Reto 199">
                <a:extLst>
                  <a:ext uri="{FF2B5EF4-FFF2-40B4-BE49-F238E27FC236}">
                    <a16:creationId xmlns:a16="http://schemas.microsoft.com/office/drawing/2014/main" id="{F0CD1A14-E045-70FA-452B-1F1933DEF91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Conector Reto 200">
                <a:extLst>
                  <a:ext uri="{FF2B5EF4-FFF2-40B4-BE49-F238E27FC236}">
                    <a16:creationId xmlns:a16="http://schemas.microsoft.com/office/drawing/2014/main" id="{1DC896FE-26D4-5B93-B9D9-035D541E25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Conector Reto 201">
                <a:extLst>
                  <a:ext uri="{FF2B5EF4-FFF2-40B4-BE49-F238E27FC236}">
                    <a16:creationId xmlns:a16="http://schemas.microsoft.com/office/drawing/2014/main" id="{0E33EC06-1799-FE6A-0FF6-3A2103AFB3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Conector Reto 202">
                <a:extLst>
                  <a:ext uri="{FF2B5EF4-FFF2-40B4-BE49-F238E27FC236}">
                    <a16:creationId xmlns:a16="http://schemas.microsoft.com/office/drawing/2014/main" id="{E7F5C36C-082F-CE2D-B3D1-4139F5F2C44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Conector Reto 203">
                <a:extLst>
                  <a:ext uri="{FF2B5EF4-FFF2-40B4-BE49-F238E27FC236}">
                    <a16:creationId xmlns:a16="http://schemas.microsoft.com/office/drawing/2014/main" id="{D2B4B3BC-1344-AEAE-0EE9-B886812F18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Conector Reto 204">
                <a:extLst>
                  <a:ext uri="{FF2B5EF4-FFF2-40B4-BE49-F238E27FC236}">
                    <a16:creationId xmlns:a16="http://schemas.microsoft.com/office/drawing/2014/main" id="{D2F9B861-56EC-2FB3-BD22-91D237AB1C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Conector Reto 205">
                <a:extLst>
                  <a:ext uri="{FF2B5EF4-FFF2-40B4-BE49-F238E27FC236}">
                    <a16:creationId xmlns:a16="http://schemas.microsoft.com/office/drawing/2014/main" id="{65D665D4-EE5B-705A-555A-2D393BC86D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Conector Reto 206">
                <a:extLst>
                  <a:ext uri="{FF2B5EF4-FFF2-40B4-BE49-F238E27FC236}">
                    <a16:creationId xmlns:a16="http://schemas.microsoft.com/office/drawing/2014/main" id="{B1E027E2-FC03-9856-DD25-809494C617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Conector Reto 207">
                <a:extLst>
                  <a:ext uri="{FF2B5EF4-FFF2-40B4-BE49-F238E27FC236}">
                    <a16:creationId xmlns:a16="http://schemas.microsoft.com/office/drawing/2014/main" id="{86B34BB5-C769-6729-A49C-827471EB60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Conector Reto 208">
                <a:extLst>
                  <a:ext uri="{FF2B5EF4-FFF2-40B4-BE49-F238E27FC236}">
                    <a16:creationId xmlns:a16="http://schemas.microsoft.com/office/drawing/2014/main" id="{30C65708-931E-BF74-0AD4-F016D6D5015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Conector Reto 209">
                <a:extLst>
                  <a:ext uri="{FF2B5EF4-FFF2-40B4-BE49-F238E27FC236}">
                    <a16:creationId xmlns:a16="http://schemas.microsoft.com/office/drawing/2014/main" id="{1F1B8D14-9A61-A5B7-90BA-ADB6746B8EB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Conector Reto 210">
                <a:extLst>
                  <a:ext uri="{FF2B5EF4-FFF2-40B4-BE49-F238E27FC236}">
                    <a16:creationId xmlns:a16="http://schemas.microsoft.com/office/drawing/2014/main" id="{C78904FA-447F-DAEB-19FD-623BDAB245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Conector Reto 211">
                <a:extLst>
                  <a:ext uri="{FF2B5EF4-FFF2-40B4-BE49-F238E27FC236}">
                    <a16:creationId xmlns:a16="http://schemas.microsoft.com/office/drawing/2014/main" id="{0C27F3CF-F6CC-74FC-8C21-760A2C84AA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Conector Reto 212">
                <a:extLst>
                  <a:ext uri="{FF2B5EF4-FFF2-40B4-BE49-F238E27FC236}">
                    <a16:creationId xmlns:a16="http://schemas.microsoft.com/office/drawing/2014/main" id="{CD3CEF2A-8CE9-6B87-3622-3A0E022939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Conector Reto 213">
                <a:extLst>
                  <a:ext uri="{FF2B5EF4-FFF2-40B4-BE49-F238E27FC236}">
                    <a16:creationId xmlns:a16="http://schemas.microsoft.com/office/drawing/2014/main" id="{BDF08217-4E02-1365-9E68-4D63B18967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Conector Reto 214">
                <a:extLst>
                  <a:ext uri="{FF2B5EF4-FFF2-40B4-BE49-F238E27FC236}">
                    <a16:creationId xmlns:a16="http://schemas.microsoft.com/office/drawing/2014/main" id="{650CF57D-FCC5-2872-0DB0-CE9B269F27A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Conector Reto 215">
                <a:extLst>
                  <a:ext uri="{FF2B5EF4-FFF2-40B4-BE49-F238E27FC236}">
                    <a16:creationId xmlns:a16="http://schemas.microsoft.com/office/drawing/2014/main" id="{1CADA992-2007-3814-131A-6F50608773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Conector Reto 216">
                <a:extLst>
                  <a:ext uri="{FF2B5EF4-FFF2-40B4-BE49-F238E27FC236}">
                    <a16:creationId xmlns:a16="http://schemas.microsoft.com/office/drawing/2014/main" id="{44057489-702E-B1C1-639C-F9C84506BE5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Conector Reto 217">
                <a:extLst>
                  <a:ext uri="{FF2B5EF4-FFF2-40B4-BE49-F238E27FC236}">
                    <a16:creationId xmlns:a16="http://schemas.microsoft.com/office/drawing/2014/main" id="{9A6E63C1-5D48-C330-2594-F28A8FE37AE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Conector Reto 218">
                <a:extLst>
                  <a:ext uri="{FF2B5EF4-FFF2-40B4-BE49-F238E27FC236}">
                    <a16:creationId xmlns:a16="http://schemas.microsoft.com/office/drawing/2014/main" id="{DA0C4EE1-B8E5-3A66-58DC-2E0F82D601B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Conector Reto 219">
                <a:extLst>
                  <a:ext uri="{FF2B5EF4-FFF2-40B4-BE49-F238E27FC236}">
                    <a16:creationId xmlns:a16="http://schemas.microsoft.com/office/drawing/2014/main" id="{E3492F7A-CB58-7ADD-76D2-EC1E552AB5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Conector Reto 220">
                <a:extLst>
                  <a:ext uri="{FF2B5EF4-FFF2-40B4-BE49-F238E27FC236}">
                    <a16:creationId xmlns:a16="http://schemas.microsoft.com/office/drawing/2014/main" id="{E00229B4-6170-67BF-2A2E-D82FA6384C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Conector Reto 221">
                <a:extLst>
                  <a:ext uri="{FF2B5EF4-FFF2-40B4-BE49-F238E27FC236}">
                    <a16:creationId xmlns:a16="http://schemas.microsoft.com/office/drawing/2014/main" id="{36840F36-02A0-E9D3-81BB-B089F8D762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Conector Reto 222">
                <a:extLst>
                  <a:ext uri="{FF2B5EF4-FFF2-40B4-BE49-F238E27FC236}">
                    <a16:creationId xmlns:a16="http://schemas.microsoft.com/office/drawing/2014/main" id="{5117B4D2-8BDF-D0A6-B6A4-03C57F794C6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Conector Reto 223">
                <a:extLst>
                  <a:ext uri="{FF2B5EF4-FFF2-40B4-BE49-F238E27FC236}">
                    <a16:creationId xmlns:a16="http://schemas.microsoft.com/office/drawing/2014/main" id="{FF2B99D7-16A7-BED8-5737-A39466BD65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Conector Reto 224">
                <a:extLst>
                  <a:ext uri="{FF2B5EF4-FFF2-40B4-BE49-F238E27FC236}">
                    <a16:creationId xmlns:a16="http://schemas.microsoft.com/office/drawing/2014/main" id="{3193355B-D018-F97E-A6B1-78FC5BB33C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Conector Reto 225">
                <a:extLst>
                  <a:ext uri="{FF2B5EF4-FFF2-40B4-BE49-F238E27FC236}">
                    <a16:creationId xmlns:a16="http://schemas.microsoft.com/office/drawing/2014/main" id="{F28E2AB2-D5A8-5F6D-0209-AB8027C46AD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Conector Reto 226">
                <a:extLst>
                  <a:ext uri="{FF2B5EF4-FFF2-40B4-BE49-F238E27FC236}">
                    <a16:creationId xmlns:a16="http://schemas.microsoft.com/office/drawing/2014/main" id="{869FAFDC-AF69-8327-9348-B9AB64DFB3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Conector Reto 227">
                <a:extLst>
                  <a:ext uri="{FF2B5EF4-FFF2-40B4-BE49-F238E27FC236}">
                    <a16:creationId xmlns:a16="http://schemas.microsoft.com/office/drawing/2014/main" id="{115C34D2-11FA-5001-D3B2-362656A9B0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Conector Reto 228">
                <a:extLst>
                  <a:ext uri="{FF2B5EF4-FFF2-40B4-BE49-F238E27FC236}">
                    <a16:creationId xmlns:a16="http://schemas.microsoft.com/office/drawing/2014/main" id="{39E5971A-D3A9-2871-52F6-4702E8E86B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Conector Reto 229">
                <a:extLst>
                  <a:ext uri="{FF2B5EF4-FFF2-40B4-BE49-F238E27FC236}">
                    <a16:creationId xmlns:a16="http://schemas.microsoft.com/office/drawing/2014/main" id="{2476DE42-C5AC-679C-5A3B-C850048270E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Conector Reto 230">
                <a:extLst>
                  <a:ext uri="{FF2B5EF4-FFF2-40B4-BE49-F238E27FC236}">
                    <a16:creationId xmlns:a16="http://schemas.microsoft.com/office/drawing/2014/main" id="{E25F1427-7638-165D-CE2C-E8FE974E68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Conector Reto 231">
                <a:extLst>
                  <a:ext uri="{FF2B5EF4-FFF2-40B4-BE49-F238E27FC236}">
                    <a16:creationId xmlns:a16="http://schemas.microsoft.com/office/drawing/2014/main" id="{238CBCD0-080D-EA23-09A3-BD04D4245CC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Conector Reto 232">
                <a:extLst>
                  <a:ext uri="{FF2B5EF4-FFF2-40B4-BE49-F238E27FC236}">
                    <a16:creationId xmlns:a16="http://schemas.microsoft.com/office/drawing/2014/main" id="{1E2C5066-50B3-F87F-EC49-34CBBE3ADF8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Conector Reto 233">
                <a:extLst>
                  <a:ext uri="{FF2B5EF4-FFF2-40B4-BE49-F238E27FC236}">
                    <a16:creationId xmlns:a16="http://schemas.microsoft.com/office/drawing/2014/main" id="{60729A21-4B52-8381-8599-D5D789ED3A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Conector Reto 234">
                <a:extLst>
                  <a:ext uri="{FF2B5EF4-FFF2-40B4-BE49-F238E27FC236}">
                    <a16:creationId xmlns:a16="http://schemas.microsoft.com/office/drawing/2014/main" id="{C04B32A9-197D-E359-DE90-03CB0AF1A4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Conector Reto 235">
                <a:extLst>
                  <a:ext uri="{FF2B5EF4-FFF2-40B4-BE49-F238E27FC236}">
                    <a16:creationId xmlns:a16="http://schemas.microsoft.com/office/drawing/2014/main" id="{68B52E72-F4D8-5AC3-D199-35AD729130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Conector Reto 236">
                <a:extLst>
                  <a:ext uri="{FF2B5EF4-FFF2-40B4-BE49-F238E27FC236}">
                    <a16:creationId xmlns:a16="http://schemas.microsoft.com/office/drawing/2014/main" id="{9F8A5C3E-49AB-61AA-D372-EB1492D453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Conector Reto 237">
                <a:extLst>
                  <a:ext uri="{FF2B5EF4-FFF2-40B4-BE49-F238E27FC236}">
                    <a16:creationId xmlns:a16="http://schemas.microsoft.com/office/drawing/2014/main" id="{B1B29CF4-1C0E-C1E5-D5BE-AC757E97018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Conector Reto 238">
                <a:extLst>
                  <a:ext uri="{FF2B5EF4-FFF2-40B4-BE49-F238E27FC236}">
                    <a16:creationId xmlns:a16="http://schemas.microsoft.com/office/drawing/2014/main" id="{0C280504-B19F-EFFE-1E66-A040D3037C6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Conector Reto 239">
                <a:extLst>
                  <a:ext uri="{FF2B5EF4-FFF2-40B4-BE49-F238E27FC236}">
                    <a16:creationId xmlns:a16="http://schemas.microsoft.com/office/drawing/2014/main" id="{ED062680-85DD-BCBC-2712-06B20B6A9D8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Conector Reto 240">
                <a:extLst>
                  <a:ext uri="{FF2B5EF4-FFF2-40B4-BE49-F238E27FC236}">
                    <a16:creationId xmlns:a16="http://schemas.microsoft.com/office/drawing/2014/main" id="{54457DAA-1F08-DE44-563F-666DDC7EE3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Conector Reto 241">
                <a:extLst>
                  <a:ext uri="{FF2B5EF4-FFF2-40B4-BE49-F238E27FC236}">
                    <a16:creationId xmlns:a16="http://schemas.microsoft.com/office/drawing/2014/main" id="{80B3FD29-B704-9208-50BF-A2CA998C71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Conector Reto 242">
                <a:extLst>
                  <a:ext uri="{FF2B5EF4-FFF2-40B4-BE49-F238E27FC236}">
                    <a16:creationId xmlns:a16="http://schemas.microsoft.com/office/drawing/2014/main" id="{682E4262-BBA5-4D0F-168B-7487A1734C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Conector Reto 243">
                <a:extLst>
                  <a:ext uri="{FF2B5EF4-FFF2-40B4-BE49-F238E27FC236}">
                    <a16:creationId xmlns:a16="http://schemas.microsoft.com/office/drawing/2014/main" id="{100D9494-B59B-B847-2FB2-F662070476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Conector Reto 244">
                <a:extLst>
                  <a:ext uri="{FF2B5EF4-FFF2-40B4-BE49-F238E27FC236}">
                    <a16:creationId xmlns:a16="http://schemas.microsoft.com/office/drawing/2014/main" id="{C2FB9209-54DE-68B1-C249-3A70886625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Conector Reto 245">
                <a:extLst>
                  <a:ext uri="{FF2B5EF4-FFF2-40B4-BE49-F238E27FC236}">
                    <a16:creationId xmlns:a16="http://schemas.microsoft.com/office/drawing/2014/main" id="{7D5D4725-6959-CF84-26A9-DC91AA6A22F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Conector Reto 246">
                <a:extLst>
                  <a:ext uri="{FF2B5EF4-FFF2-40B4-BE49-F238E27FC236}">
                    <a16:creationId xmlns:a16="http://schemas.microsoft.com/office/drawing/2014/main" id="{3055034A-885D-C348-EFE2-CC66AB24CB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Conector Reto 247">
                <a:extLst>
                  <a:ext uri="{FF2B5EF4-FFF2-40B4-BE49-F238E27FC236}">
                    <a16:creationId xmlns:a16="http://schemas.microsoft.com/office/drawing/2014/main" id="{EDB0CC6F-90D3-D976-A8B9-7DD23E44F5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Conector Reto 248">
                <a:extLst>
                  <a:ext uri="{FF2B5EF4-FFF2-40B4-BE49-F238E27FC236}">
                    <a16:creationId xmlns:a16="http://schemas.microsoft.com/office/drawing/2014/main" id="{3AF6609B-6899-B0A8-FAE4-C55B334257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Conector Reto 249">
                <a:extLst>
                  <a:ext uri="{FF2B5EF4-FFF2-40B4-BE49-F238E27FC236}">
                    <a16:creationId xmlns:a16="http://schemas.microsoft.com/office/drawing/2014/main" id="{32326E78-8AE1-D897-40F3-843083CB9B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Conector Reto 250">
                <a:extLst>
                  <a:ext uri="{FF2B5EF4-FFF2-40B4-BE49-F238E27FC236}">
                    <a16:creationId xmlns:a16="http://schemas.microsoft.com/office/drawing/2014/main" id="{075964FD-9CDA-358E-9CF6-1EE6B8F71A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Conector Reto 251">
                <a:extLst>
                  <a:ext uri="{FF2B5EF4-FFF2-40B4-BE49-F238E27FC236}">
                    <a16:creationId xmlns:a16="http://schemas.microsoft.com/office/drawing/2014/main" id="{B270F8D4-8DDD-20C6-1A18-77F190251E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Conector Reto 252">
                <a:extLst>
                  <a:ext uri="{FF2B5EF4-FFF2-40B4-BE49-F238E27FC236}">
                    <a16:creationId xmlns:a16="http://schemas.microsoft.com/office/drawing/2014/main" id="{1FBA01A2-C3BB-840F-9F0F-71CFD61937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Conector Reto 253">
                <a:extLst>
                  <a:ext uri="{FF2B5EF4-FFF2-40B4-BE49-F238E27FC236}">
                    <a16:creationId xmlns:a16="http://schemas.microsoft.com/office/drawing/2014/main" id="{A86F17CF-D1DF-667B-AAC1-8395A2B4D0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Conector Reto 254">
                <a:extLst>
                  <a:ext uri="{FF2B5EF4-FFF2-40B4-BE49-F238E27FC236}">
                    <a16:creationId xmlns:a16="http://schemas.microsoft.com/office/drawing/2014/main" id="{71E14AAB-EBBC-775A-A9C1-B27EE50C1ED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Conector Reto 255">
                <a:extLst>
                  <a:ext uri="{FF2B5EF4-FFF2-40B4-BE49-F238E27FC236}">
                    <a16:creationId xmlns:a16="http://schemas.microsoft.com/office/drawing/2014/main" id="{C212CC47-45B8-DC85-C3F1-B06520F108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" name="Conector Reto 256">
                <a:extLst>
                  <a:ext uri="{FF2B5EF4-FFF2-40B4-BE49-F238E27FC236}">
                    <a16:creationId xmlns:a16="http://schemas.microsoft.com/office/drawing/2014/main" id="{2C16D3DD-58A5-4B70-CDFC-0913C9E92A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Conector Reto 257">
                <a:extLst>
                  <a:ext uri="{FF2B5EF4-FFF2-40B4-BE49-F238E27FC236}">
                    <a16:creationId xmlns:a16="http://schemas.microsoft.com/office/drawing/2014/main" id="{58C9DE6B-1DF6-0FFD-2800-2C5C87FD76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Conector Reto 258">
                <a:extLst>
                  <a:ext uri="{FF2B5EF4-FFF2-40B4-BE49-F238E27FC236}">
                    <a16:creationId xmlns:a16="http://schemas.microsoft.com/office/drawing/2014/main" id="{479E7EEC-3773-7E5E-1839-907B567ECF5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61" name="Grupo 260">
            <a:extLst>
              <a:ext uri="{FF2B5EF4-FFF2-40B4-BE49-F238E27FC236}">
                <a16:creationId xmlns:a16="http://schemas.microsoft.com/office/drawing/2014/main" id="{2AC35C77-8431-2395-1985-53DD5D8767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5392608">
            <a:off x="7397406" y="-618857"/>
            <a:ext cx="4915057" cy="4271437"/>
            <a:chOff x="5281603" y="104899"/>
            <a:chExt cx="6910397" cy="6005491"/>
          </a:xfrm>
        </p:grpSpPr>
        <p:sp>
          <p:nvSpPr>
            <p:cNvPr id="262" name="Forma Livre 17">
              <a:extLst>
                <a:ext uri="{FF2B5EF4-FFF2-40B4-BE49-F238E27FC236}">
                  <a16:creationId xmlns:a16="http://schemas.microsoft.com/office/drawing/2014/main" id="{4930539E-73CC-7FEA-69D5-0D73CEAC11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grpSp>
          <p:nvGrpSpPr>
            <p:cNvPr id="263" name="Grupo 262">
              <a:extLst>
                <a:ext uri="{FF2B5EF4-FFF2-40B4-BE49-F238E27FC236}">
                  <a16:creationId xmlns:a16="http://schemas.microsoft.com/office/drawing/2014/main" id="{8DA38DF2-3CB5-400B-7C36-175FCE1EB9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264" name="Conector Reto 263">
                <a:extLst>
                  <a:ext uri="{FF2B5EF4-FFF2-40B4-BE49-F238E27FC236}">
                    <a16:creationId xmlns:a16="http://schemas.microsoft.com/office/drawing/2014/main" id="{DFC276B5-9839-9F11-FE33-D7DD9C0D84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Conector Reto 264">
                <a:extLst>
                  <a:ext uri="{FF2B5EF4-FFF2-40B4-BE49-F238E27FC236}">
                    <a16:creationId xmlns:a16="http://schemas.microsoft.com/office/drawing/2014/main" id="{227EBE8A-625A-F2BC-00FD-9620C0816E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6" name="Conector Reto 265">
                <a:extLst>
                  <a:ext uri="{FF2B5EF4-FFF2-40B4-BE49-F238E27FC236}">
                    <a16:creationId xmlns:a16="http://schemas.microsoft.com/office/drawing/2014/main" id="{84870921-E10E-1273-FF3E-2A9101A9C9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" name="Conector Reto 266">
                <a:extLst>
                  <a:ext uri="{FF2B5EF4-FFF2-40B4-BE49-F238E27FC236}">
                    <a16:creationId xmlns:a16="http://schemas.microsoft.com/office/drawing/2014/main" id="{A9DE9020-D4EF-E4C0-D0D0-A21E3DBBC50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Conector Reto 267">
                <a:extLst>
                  <a:ext uri="{FF2B5EF4-FFF2-40B4-BE49-F238E27FC236}">
                    <a16:creationId xmlns:a16="http://schemas.microsoft.com/office/drawing/2014/main" id="{2155CACC-0782-91AC-F19B-41B3B97642F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Conector Reto 268">
                <a:extLst>
                  <a:ext uri="{FF2B5EF4-FFF2-40B4-BE49-F238E27FC236}">
                    <a16:creationId xmlns:a16="http://schemas.microsoft.com/office/drawing/2014/main" id="{3C064C65-779E-9992-E9BA-19C7A972A0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Conector Reto 269">
                <a:extLst>
                  <a:ext uri="{FF2B5EF4-FFF2-40B4-BE49-F238E27FC236}">
                    <a16:creationId xmlns:a16="http://schemas.microsoft.com/office/drawing/2014/main" id="{0151E889-7AA0-5D60-8C24-A8C689C92D1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Conector Reto 270">
                <a:extLst>
                  <a:ext uri="{FF2B5EF4-FFF2-40B4-BE49-F238E27FC236}">
                    <a16:creationId xmlns:a16="http://schemas.microsoft.com/office/drawing/2014/main" id="{1A585D5B-D749-E0E4-B6BF-FB68E45EC77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Conector Reto 271">
                <a:extLst>
                  <a:ext uri="{FF2B5EF4-FFF2-40B4-BE49-F238E27FC236}">
                    <a16:creationId xmlns:a16="http://schemas.microsoft.com/office/drawing/2014/main" id="{32910F59-0291-1F98-6BA3-FEE1E6CF88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Conector Reto 272">
                <a:extLst>
                  <a:ext uri="{FF2B5EF4-FFF2-40B4-BE49-F238E27FC236}">
                    <a16:creationId xmlns:a16="http://schemas.microsoft.com/office/drawing/2014/main" id="{BE609C82-756C-69F2-733E-D75C058D29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Conector Reto 273">
                <a:extLst>
                  <a:ext uri="{FF2B5EF4-FFF2-40B4-BE49-F238E27FC236}">
                    <a16:creationId xmlns:a16="http://schemas.microsoft.com/office/drawing/2014/main" id="{08533282-59D7-B24F-D460-9D84286983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Conector Reto 274">
                <a:extLst>
                  <a:ext uri="{FF2B5EF4-FFF2-40B4-BE49-F238E27FC236}">
                    <a16:creationId xmlns:a16="http://schemas.microsoft.com/office/drawing/2014/main" id="{D65ECC29-1B49-6B2B-9728-463B9E4B5F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" name="Conector Reto 275">
                <a:extLst>
                  <a:ext uri="{FF2B5EF4-FFF2-40B4-BE49-F238E27FC236}">
                    <a16:creationId xmlns:a16="http://schemas.microsoft.com/office/drawing/2014/main" id="{4A15ECB8-6351-19DC-DB34-5E4CBF23B0F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Conector Reto 276">
                <a:extLst>
                  <a:ext uri="{FF2B5EF4-FFF2-40B4-BE49-F238E27FC236}">
                    <a16:creationId xmlns:a16="http://schemas.microsoft.com/office/drawing/2014/main" id="{7F97C620-8A9F-0939-FAB7-3184CCA5C7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Conector Reto 277">
                <a:extLst>
                  <a:ext uri="{FF2B5EF4-FFF2-40B4-BE49-F238E27FC236}">
                    <a16:creationId xmlns:a16="http://schemas.microsoft.com/office/drawing/2014/main" id="{0181603D-CF23-8924-5086-7D3A790087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Conector Reto 278">
                <a:extLst>
                  <a:ext uri="{FF2B5EF4-FFF2-40B4-BE49-F238E27FC236}">
                    <a16:creationId xmlns:a16="http://schemas.microsoft.com/office/drawing/2014/main" id="{A601CB93-C8E8-F08A-5DE1-B52D7EDED7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Conector Reto 279">
                <a:extLst>
                  <a:ext uri="{FF2B5EF4-FFF2-40B4-BE49-F238E27FC236}">
                    <a16:creationId xmlns:a16="http://schemas.microsoft.com/office/drawing/2014/main" id="{0B4CF5DC-7C46-8B24-6BCD-AEDB4F1217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Conector Reto 280">
                <a:extLst>
                  <a:ext uri="{FF2B5EF4-FFF2-40B4-BE49-F238E27FC236}">
                    <a16:creationId xmlns:a16="http://schemas.microsoft.com/office/drawing/2014/main" id="{52E087FB-589D-70BD-B6ED-BC38AD9771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Conector Reto 281">
                <a:extLst>
                  <a:ext uri="{FF2B5EF4-FFF2-40B4-BE49-F238E27FC236}">
                    <a16:creationId xmlns:a16="http://schemas.microsoft.com/office/drawing/2014/main" id="{1C9C7F5A-6604-7B94-39F0-6F6FD2D95A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3" name="Conector Reto 282">
                <a:extLst>
                  <a:ext uri="{FF2B5EF4-FFF2-40B4-BE49-F238E27FC236}">
                    <a16:creationId xmlns:a16="http://schemas.microsoft.com/office/drawing/2014/main" id="{DABCFBDB-67FF-2151-C595-3391B9EE5D2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Conector Reto 283">
                <a:extLst>
                  <a:ext uri="{FF2B5EF4-FFF2-40B4-BE49-F238E27FC236}">
                    <a16:creationId xmlns:a16="http://schemas.microsoft.com/office/drawing/2014/main" id="{FCE88A01-87D9-BD05-1D32-EA958DB498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Conector Reto 284">
                <a:extLst>
                  <a:ext uri="{FF2B5EF4-FFF2-40B4-BE49-F238E27FC236}">
                    <a16:creationId xmlns:a16="http://schemas.microsoft.com/office/drawing/2014/main" id="{18930877-DD3A-1ED1-648A-F9C3B949004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Conector Reto 285">
                <a:extLst>
                  <a:ext uri="{FF2B5EF4-FFF2-40B4-BE49-F238E27FC236}">
                    <a16:creationId xmlns:a16="http://schemas.microsoft.com/office/drawing/2014/main" id="{6D10910B-4A15-EC3C-9C15-03CD560F2A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Conector Reto 286">
                <a:extLst>
                  <a:ext uri="{FF2B5EF4-FFF2-40B4-BE49-F238E27FC236}">
                    <a16:creationId xmlns:a16="http://schemas.microsoft.com/office/drawing/2014/main" id="{CD433E36-C090-476A-DB74-E33561D9739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Conector Reto 287">
                <a:extLst>
                  <a:ext uri="{FF2B5EF4-FFF2-40B4-BE49-F238E27FC236}">
                    <a16:creationId xmlns:a16="http://schemas.microsoft.com/office/drawing/2014/main" id="{22573CAF-AFE1-24A5-1F21-4BF3AF92A9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Conector Reto 288">
                <a:extLst>
                  <a:ext uri="{FF2B5EF4-FFF2-40B4-BE49-F238E27FC236}">
                    <a16:creationId xmlns:a16="http://schemas.microsoft.com/office/drawing/2014/main" id="{7CC7BEE3-3B0D-A8BF-DFBF-D887E94C4C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0" name="Conector Reto 289">
                <a:extLst>
                  <a:ext uri="{FF2B5EF4-FFF2-40B4-BE49-F238E27FC236}">
                    <a16:creationId xmlns:a16="http://schemas.microsoft.com/office/drawing/2014/main" id="{5158E945-6889-EDF5-1E3D-9FDA7F1EDEF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Conector Reto 290">
                <a:extLst>
                  <a:ext uri="{FF2B5EF4-FFF2-40B4-BE49-F238E27FC236}">
                    <a16:creationId xmlns:a16="http://schemas.microsoft.com/office/drawing/2014/main" id="{BFCCB5E5-4DD0-3C1F-FFD7-DFAFDEF75F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Conector Reto 291">
                <a:extLst>
                  <a:ext uri="{FF2B5EF4-FFF2-40B4-BE49-F238E27FC236}">
                    <a16:creationId xmlns:a16="http://schemas.microsoft.com/office/drawing/2014/main" id="{C72C4899-66BE-9B3F-DDDB-F5783D6043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Conector Reto 292">
                <a:extLst>
                  <a:ext uri="{FF2B5EF4-FFF2-40B4-BE49-F238E27FC236}">
                    <a16:creationId xmlns:a16="http://schemas.microsoft.com/office/drawing/2014/main" id="{F2DC5E6E-5C67-27A7-A1AE-D64C28929B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Conector Reto 293">
                <a:extLst>
                  <a:ext uri="{FF2B5EF4-FFF2-40B4-BE49-F238E27FC236}">
                    <a16:creationId xmlns:a16="http://schemas.microsoft.com/office/drawing/2014/main" id="{873B3072-EFCD-9B77-E6F3-26BF02DABA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Conector Reto 294">
                <a:extLst>
                  <a:ext uri="{FF2B5EF4-FFF2-40B4-BE49-F238E27FC236}">
                    <a16:creationId xmlns:a16="http://schemas.microsoft.com/office/drawing/2014/main" id="{66840454-F11C-5E10-AC12-9C5A54864E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Conector Reto 295">
                <a:extLst>
                  <a:ext uri="{FF2B5EF4-FFF2-40B4-BE49-F238E27FC236}">
                    <a16:creationId xmlns:a16="http://schemas.microsoft.com/office/drawing/2014/main" id="{0F060501-087E-116F-C3DF-EBB3F37C52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" name="Conector Reto 296">
                <a:extLst>
                  <a:ext uri="{FF2B5EF4-FFF2-40B4-BE49-F238E27FC236}">
                    <a16:creationId xmlns:a16="http://schemas.microsoft.com/office/drawing/2014/main" id="{3C7C056C-E73F-9BEE-2458-243395779AF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Conector Reto 297">
                <a:extLst>
                  <a:ext uri="{FF2B5EF4-FFF2-40B4-BE49-F238E27FC236}">
                    <a16:creationId xmlns:a16="http://schemas.microsoft.com/office/drawing/2014/main" id="{6304D628-F68D-236C-4C0A-90788B9FC1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Conector Reto 298">
                <a:extLst>
                  <a:ext uri="{FF2B5EF4-FFF2-40B4-BE49-F238E27FC236}">
                    <a16:creationId xmlns:a16="http://schemas.microsoft.com/office/drawing/2014/main" id="{BC4C8656-5253-940E-8018-F20E48E3A6F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Conector Reto 299">
                <a:extLst>
                  <a:ext uri="{FF2B5EF4-FFF2-40B4-BE49-F238E27FC236}">
                    <a16:creationId xmlns:a16="http://schemas.microsoft.com/office/drawing/2014/main" id="{43078873-6372-1BC4-AA66-F4E4B9F8DE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Conector Reto 300">
                <a:extLst>
                  <a:ext uri="{FF2B5EF4-FFF2-40B4-BE49-F238E27FC236}">
                    <a16:creationId xmlns:a16="http://schemas.microsoft.com/office/drawing/2014/main" id="{493C9A82-EF52-5BEF-45BE-4E3C9ED45AE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2" name="Conector Reto 301">
                <a:extLst>
                  <a:ext uri="{FF2B5EF4-FFF2-40B4-BE49-F238E27FC236}">
                    <a16:creationId xmlns:a16="http://schemas.microsoft.com/office/drawing/2014/main" id="{0EF9830A-BB22-66F8-7F82-A1A5E82838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3" name="Conector Reto 302">
                <a:extLst>
                  <a:ext uri="{FF2B5EF4-FFF2-40B4-BE49-F238E27FC236}">
                    <a16:creationId xmlns:a16="http://schemas.microsoft.com/office/drawing/2014/main" id="{6A8F2198-1DE6-3ECA-ADC9-E096DEB2AC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4" name="Conector Reto 303">
                <a:extLst>
                  <a:ext uri="{FF2B5EF4-FFF2-40B4-BE49-F238E27FC236}">
                    <a16:creationId xmlns:a16="http://schemas.microsoft.com/office/drawing/2014/main" id="{F3F26FFC-09D5-DD63-A656-74C26EF933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5" name="Conector Reto 304">
                <a:extLst>
                  <a:ext uri="{FF2B5EF4-FFF2-40B4-BE49-F238E27FC236}">
                    <a16:creationId xmlns:a16="http://schemas.microsoft.com/office/drawing/2014/main" id="{7A73499B-D8D3-37FA-D759-71A047AD7EF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6" name="Conector Reto 305">
                <a:extLst>
                  <a:ext uri="{FF2B5EF4-FFF2-40B4-BE49-F238E27FC236}">
                    <a16:creationId xmlns:a16="http://schemas.microsoft.com/office/drawing/2014/main" id="{F7FE7F31-F891-F50D-5893-A5AFE98FE0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" name="Conector Reto 306">
                <a:extLst>
                  <a:ext uri="{FF2B5EF4-FFF2-40B4-BE49-F238E27FC236}">
                    <a16:creationId xmlns:a16="http://schemas.microsoft.com/office/drawing/2014/main" id="{4016F47B-6134-45DB-4976-33105EB14A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" name="Conector Reto 307">
                <a:extLst>
                  <a:ext uri="{FF2B5EF4-FFF2-40B4-BE49-F238E27FC236}">
                    <a16:creationId xmlns:a16="http://schemas.microsoft.com/office/drawing/2014/main" id="{720B7FCF-0CE0-10BC-C824-8A7ABF80AD5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Conector Reto 308">
                <a:extLst>
                  <a:ext uri="{FF2B5EF4-FFF2-40B4-BE49-F238E27FC236}">
                    <a16:creationId xmlns:a16="http://schemas.microsoft.com/office/drawing/2014/main" id="{66112A89-3AA2-D67D-87C3-E2F68ECEE69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" name="Conector Reto 309">
                <a:extLst>
                  <a:ext uri="{FF2B5EF4-FFF2-40B4-BE49-F238E27FC236}">
                    <a16:creationId xmlns:a16="http://schemas.microsoft.com/office/drawing/2014/main" id="{2762D909-5842-B427-2DD5-96E9C3040D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" name="Conector Reto 310">
                <a:extLst>
                  <a:ext uri="{FF2B5EF4-FFF2-40B4-BE49-F238E27FC236}">
                    <a16:creationId xmlns:a16="http://schemas.microsoft.com/office/drawing/2014/main" id="{8AA1F82B-38AA-36CE-4C8A-5A68E8ECB48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Conector Reto 311">
                <a:extLst>
                  <a:ext uri="{FF2B5EF4-FFF2-40B4-BE49-F238E27FC236}">
                    <a16:creationId xmlns:a16="http://schemas.microsoft.com/office/drawing/2014/main" id="{13D0227D-39F9-10F2-658D-879E33DAB0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Conector Reto 312">
                <a:extLst>
                  <a:ext uri="{FF2B5EF4-FFF2-40B4-BE49-F238E27FC236}">
                    <a16:creationId xmlns:a16="http://schemas.microsoft.com/office/drawing/2014/main" id="{8CBEE8F7-0673-7537-0E2B-6333948FF4A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" name="Conector Reto 313">
                <a:extLst>
                  <a:ext uri="{FF2B5EF4-FFF2-40B4-BE49-F238E27FC236}">
                    <a16:creationId xmlns:a16="http://schemas.microsoft.com/office/drawing/2014/main" id="{6E626D54-11EB-912C-A939-D39ABA3B92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" name="Conector Reto 314">
                <a:extLst>
                  <a:ext uri="{FF2B5EF4-FFF2-40B4-BE49-F238E27FC236}">
                    <a16:creationId xmlns:a16="http://schemas.microsoft.com/office/drawing/2014/main" id="{DB886712-F34A-A2F6-9EEC-2A0B143623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" name="Conector Reto 315">
                <a:extLst>
                  <a:ext uri="{FF2B5EF4-FFF2-40B4-BE49-F238E27FC236}">
                    <a16:creationId xmlns:a16="http://schemas.microsoft.com/office/drawing/2014/main" id="{61B634D0-CAA8-111A-B833-484EEC84ECE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" name="Conector Reto 316">
                <a:extLst>
                  <a:ext uri="{FF2B5EF4-FFF2-40B4-BE49-F238E27FC236}">
                    <a16:creationId xmlns:a16="http://schemas.microsoft.com/office/drawing/2014/main" id="{BD4F9A12-C018-1358-E448-E91B351A34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" name="Conector Reto 317">
                <a:extLst>
                  <a:ext uri="{FF2B5EF4-FFF2-40B4-BE49-F238E27FC236}">
                    <a16:creationId xmlns:a16="http://schemas.microsoft.com/office/drawing/2014/main" id="{C1EF56DB-B429-FA71-0CB8-BE64BA35714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" name="Conector Reto 318">
                <a:extLst>
                  <a:ext uri="{FF2B5EF4-FFF2-40B4-BE49-F238E27FC236}">
                    <a16:creationId xmlns:a16="http://schemas.microsoft.com/office/drawing/2014/main" id="{B56009DC-6301-FED4-94BD-1DC4D29A5E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" name="Conector Reto 319">
                <a:extLst>
                  <a:ext uri="{FF2B5EF4-FFF2-40B4-BE49-F238E27FC236}">
                    <a16:creationId xmlns:a16="http://schemas.microsoft.com/office/drawing/2014/main" id="{9FF2B62A-AAF7-7CA4-F390-B5CE10C955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" name="Conector Reto 320">
                <a:extLst>
                  <a:ext uri="{FF2B5EF4-FFF2-40B4-BE49-F238E27FC236}">
                    <a16:creationId xmlns:a16="http://schemas.microsoft.com/office/drawing/2014/main" id="{E4CA93B2-32AA-543E-FBA1-D1DFDB03BF2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Conector Reto 321">
                <a:extLst>
                  <a:ext uri="{FF2B5EF4-FFF2-40B4-BE49-F238E27FC236}">
                    <a16:creationId xmlns:a16="http://schemas.microsoft.com/office/drawing/2014/main" id="{C2E408A5-1DA3-8F00-F105-D4A91DCF14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" name="Conector Reto 322">
                <a:extLst>
                  <a:ext uri="{FF2B5EF4-FFF2-40B4-BE49-F238E27FC236}">
                    <a16:creationId xmlns:a16="http://schemas.microsoft.com/office/drawing/2014/main" id="{70F7FA54-F49E-A863-1D79-19BEEF4FBA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" name="Conector Reto 323">
                <a:extLst>
                  <a:ext uri="{FF2B5EF4-FFF2-40B4-BE49-F238E27FC236}">
                    <a16:creationId xmlns:a16="http://schemas.microsoft.com/office/drawing/2014/main" id="{D7176921-5A0E-B2A9-A166-199EE4CA2C8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" name="Conector Reto 324">
                <a:extLst>
                  <a:ext uri="{FF2B5EF4-FFF2-40B4-BE49-F238E27FC236}">
                    <a16:creationId xmlns:a16="http://schemas.microsoft.com/office/drawing/2014/main" id="{02231190-C3B7-6D1A-25D7-3258AECC615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" name="Conector Reto 325">
                <a:extLst>
                  <a:ext uri="{FF2B5EF4-FFF2-40B4-BE49-F238E27FC236}">
                    <a16:creationId xmlns:a16="http://schemas.microsoft.com/office/drawing/2014/main" id="{BDE8E05F-D0A5-2218-1421-6560F7539D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" name="Conector Reto 326">
                <a:extLst>
                  <a:ext uri="{FF2B5EF4-FFF2-40B4-BE49-F238E27FC236}">
                    <a16:creationId xmlns:a16="http://schemas.microsoft.com/office/drawing/2014/main" id="{035ED4A4-1613-8B38-1764-484DC62268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" name="Conector Reto 327">
                <a:extLst>
                  <a:ext uri="{FF2B5EF4-FFF2-40B4-BE49-F238E27FC236}">
                    <a16:creationId xmlns:a16="http://schemas.microsoft.com/office/drawing/2014/main" id="{859DCF34-5069-3AFF-C517-B7F33624D5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Conector Reto 328">
                <a:extLst>
                  <a:ext uri="{FF2B5EF4-FFF2-40B4-BE49-F238E27FC236}">
                    <a16:creationId xmlns:a16="http://schemas.microsoft.com/office/drawing/2014/main" id="{EBB9D389-0E68-A460-3411-19BFFEE2495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" name="Conector Reto 329">
                <a:extLst>
                  <a:ext uri="{FF2B5EF4-FFF2-40B4-BE49-F238E27FC236}">
                    <a16:creationId xmlns:a16="http://schemas.microsoft.com/office/drawing/2014/main" id="{39D15DC7-50C5-592C-7727-00C3782D0F5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" name="Conector Reto 330">
                <a:extLst>
                  <a:ext uri="{FF2B5EF4-FFF2-40B4-BE49-F238E27FC236}">
                    <a16:creationId xmlns:a16="http://schemas.microsoft.com/office/drawing/2014/main" id="{EEFBB1F1-3D7E-09F7-6BAB-50B6CAAD0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" name="Conector Reto 331">
                <a:extLst>
                  <a:ext uri="{FF2B5EF4-FFF2-40B4-BE49-F238E27FC236}">
                    <a16:creationId xmlns:a16="http://schemas.microsoft.com/office/drawing/2014/main" id="{A92062DF-7EB0-C441-722E-51021908FB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" name="Conector Reto 332">
                <a:extLst>
                  <a:ext uri="{FF2B5EF4-FFF2-40B4-BE49-F238E27FC236}">
                    <a16:creationId xmlns:a16="http://schemas.microsoft.com/office/drawing/2014/main" id="{10DAB721-8C64-59A1-F665-745CE5B93E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4" name="Conector Reto 333">
                <a:extLst>
                  <a:ext uri="{FF2B5EF4-FFF2-40B4-BE49-F238E27FC236}">
                    <a16:creationId xmlns:a16="http://schemas.microsoft.com/office/drawing/2014/main" id="{B4F18306-6ED5-9D17-9A93-2B21B31A43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5" name="Conector Reto 334">
                <a:extLst>
                  <a:ext uri="{FF2B5EF4-FFF2-40B4-BE49-F238E27FC236}">
                    <a16:creationId xmlns:a16="http://schemas.microsoft.com/office/drawing/2014/main" id="{0A6BC2D1-F871-49FE-16FA-EE084E78D6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6" name="Conector Reto 335">
                <a:extLst>
                  <a:ext uri="{FF2B5EF4-FFF2-40B4-BE49-F238E27FC236}">
                    <a16:creationId xmlns:a16="http://schemas.microsoft.com/office/drawing/2014/main" id="{1ED1DB34-183C-471B-CB24-990D6EBA998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7" name="Conector Reto 336">
                <a:extLst>
                  <a:ext uri="{FF2B5EF4-FFF2-40B4-BE49-F238E27FC236}">
                    <a16:creationId xmlns:a16="http://schemas.microsoft.com/office/drawing/2014/main" id="{092C9111-D488-F70B-05E7-50A7B9C558E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" name="Conector Reto 337">
                <a:extLst>
                  <a:ext uri="{FF2B5EF4-FFF2-40B4-BE49-F238E27FC236}">
                    <a16:creationId xmlns:a16="http://schemas.microsoft.com/office/drawing/2014/main" id="{3D259C8C-896C-5FD1-8D59-97B2CC697C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9" name="Conector Reto 338">
                <a:extLst>
                  <a:ext uri="{FF2B5EF4-FFF2-40B4-BE49-F238E27FC236}">
                    <a16:creationId xmlns:a16="http://schemas.microsoft.com/office/drawing/2014/main" id="{02C443A1-208E-ABF3-72BB-B41A552FB9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0" name="Conector Reto 339">
                <a:extLst>
                  <a:ext uri="{FF2B5EF4-FFF2-40B4-BE49-F238E27FC236}">
                    <a16:creationId xmlns:a16="http://schemas.microsoft.com/office/drawing/2014/main" id="{92B87A55-82A9-9280-6A78-11532B545E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1" name="Conector Reto 340">
                <a:extLst>
                  <a:ext uri="{FF2B5EF4-FFF2-40B4-BE49-F238E27FC236}">
                    <a16:creationId xmlns:a16="http://schemas.microsoft.com/office/drawing/2014/main" id="{55C8FB2C-2397-C9D4-6245-BC51A92F953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7" name="Imagem 6" descr="imagem abstrata de pontos de luz">
            <a:extLst>
              <a:ext uri="{FF2B5EF4-FFF2-40B4-BE49-F238E27FC236}">
                <a16:creationId xmlns:a16="http://schemas.microsoft.com/office/drawing/2014/main" id="{95D1875D-56F0-0CB2-8B7F-E3CF6D53513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268" r="4773" b="-1"/>
          <a:stretch/>
        </p:blipFill>
        <p:spPr>
          <a:xfrm>
            <a:off x="8055588" y="-3863"/>
            <a:ext cx="4132754" cy="3445946"/>
          </a:xfrm>
          <a:custGeom>
            <a:avLst/>
            <a:gdLst>
              <a:gd name="connsiteX0" fmla="*/ 303228 w 4638368"/>
              <a:gd name="connsiteY0" fmla="*/ 0 h 3867534"/>
              <a:gd name="connsiteX1" fmla="*/ 4638368 w 4638368"/>
              <a:gd name="connsiteY1" fmla="*/ 0 h 3867534"/>
              <a:gd name="connsiteX2" fmla="*/ 4638368 w 4638368"/>
              <a:gd name="connsiteY2" fmla="*/ 2952747 h 3867534"/>
              <a:gd name="connsiteX3" fmla="*/ 4585825 w 4638368"/>
              <a:gd name="connsiteY3" fmla="*/ 3013864 h 3867534"/>
              <a:gd name="connsiteX4" fmla="*/ 2641346 w 4638368"/>
              <a:gd name="connsiteY4" fmla="*/ 3867534 h 3867534"/>
              <a:gd name="connsiteX5" fmla="*/ 0 w 4638368"/>
              <a:gd name="connsiteY5" fmla="*/ 1226188 h 3867534"/>
              <a:gd name="connsiteX6" fmla="*/ 260466 w 4638368"/>
              <a:gd name="connsiteY6" fmla="*/ 81056 h 3867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38368" h="3867534">
                <a:moveTo>
                  <a:pt x="303228" y="0"/>
                </a:moveTo>
                <a:lnTo>
                  <a:pt x="4638368" y="0"/>
                </a:lnTo>
                <a:lnTo>
                  <a:pt x="4638368" y="2952747"/>
                </a:lnTo>
                <a:lnTo>
                  <a:pt x="4585825" y="3013864"/>
                </a:lnTo>
                <a:cubicBezTo>
                  <a:pt x="4103088" y="3538671"/>
                  <a:pt x="3410622" y="3867534"/>
                  <a:pt x="2641346" y="3867534"/>
                </a:cubicBezTo>
                <a:cubicBezTo>
                  <a:pt x="1182571" y="3867534"/>
                  <a:pt x="0" y="2684963"/>
                  <a:pt x="0" y="1226188"/>
                </a:cubicBezTo>
                <a:cubicBezTo>
                  <a:pt x="0" y="815907"/>
                  <a:pt x="93544" y="427475"/>
                  <a:pt x="260466" y="81056"/>
                </a:cubicBezTo>
                <a:close/>
              </a:path>
            </a:pathLst>
          </a:custGeom>
        </p:spPr>
      </p:pic>
      <p:pic>
        <p:nvPicPr>
          <p:cNvPr id="8" name="Espaço Reservado para Conteúdo 7">
            <a:extLst>
              <a:ext uri="{FF2B5EF4-FFF2-40B4-BE49-F238E27FC236}">
                <a16:creationId xmlns:a16="http://schemas.microsoft.com/office/drawing/2014/main" id="{282E3646-4DC2-A916-9D74-780F4E9C1A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-3958" y="4081"/>
            <a:ext cx="12195958" cy="6858642"/>
          </a:xfrm>
        </p:spPr>
      </p:pic>
    </p:spTree>
    <p:extLst>
      <p:ext uri="{BB962C8B-B14F-4D97-AF65-F5344CB8AC3E}">
        <p14:creationId xmlns:p14="http://schemas.microsoft.com/office/powerpoint/2010/main" val="40245475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A76719E-5273-29D9-FC7D-658AB1767C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7B5400-D35E-7955-4DDA-4F1BA31A0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6143423" cy="1456267"/>
          </a:xfrm>
        </p:spPr>
        <p:txBody>
          <a:bodyPr rtlCol="0">
            <a:normAutofit/>
          </a:bodyPr>
          <a:lstStyle/>
          <a:p>
            <a:r>
              <a:rPr lang="pt-BR" sz="3600" b="1" dirty="0"/>
              <a:t>Tutorial de utilização do </a:t>
            </a:r>
            <a:r>
              <a:rPr lang="pt-BR" sz="3600" b="1" dirty="0" err="1"/>
              <a:t>python</a:t>
            </a:r>
            <a:r>
              <a:rPr lang="pt-BR" sz="3600" b="1" dirty="0"/>
              <a:t> </a:t>
            </a:r>
          </a:p>
        </p:txBody>
      </p:sp>
      <p:pic>
        <p:nvPicPr>
          <p:cNvPr id="4" name="Imagem 3" descr="satélite no céu noturno">
            <a:extLst>
              <a:ext uri="{FF2B5EF4-FFF2-40B4-BE49-F238E27FC236}">
                <a16:creationId xmlns:a16="http://schemas.microsoft.com/office/drawing/2014/main" id="{3D697ACA-62A6-0574-7962-AFF6F4C7C4C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611" r="16027" b="1"/>
          <a:stretch/>
        </p:blipFill>
        <p:spPr>
          <a:xfrm>
            <a:off x="8888133" y="4144246"/>
            <a:ext cx="3302966" cy="2717299"/>
          </a:xfrm>
          <a:custGeom>
            <a:avLst/>
            <a:gdLst>
              <a:gd name="connsiteX0" fmla="*/ 1663658 w 3039855"/>
              <a:gd name="connsiteY0" fmla="*/ 0 h 2500842"/>
              <a:gd name="connsiteX1" fmla="*/ 2947417 w 3039855"/>
              <a:gd name="connsiteY1" fmla="*/ 605417 h 2500842"/>
              <a:gd name="connsiteX2" fmla="*/ 3039855 w 3039855"/>
              <a:gd name="connsiteY2" fmla="*/ 729032 h 2500842"/>
              <a:gd name="connsiteX3" fmla="*/ 3039855 w 3039855"/>
              <a:gd name="connsiteY3" fmla="*/ 2500842 h 2500842"/>
              <a:gd name="connsiteX4" fmla="*/ 226952 w 3039855"/>
              <a:gd name="connsiteY4" fmla="*/ 2500842 h 2500842"/>
              <a:gd name="connsiteX5" fmla="*/ 155401 w 3039855"/>
              <a:gd name="connsiteY5" fmla="*/ 2366679 h 2500842"/>
              <a:gd name="connsiteX6" fmla="*/ 0 w 3039855"/>
              <a:gd name="connsiteY6" fmla="*/ 1663658 h 2500842"/>
              <a:gd name="connsiteX7" fmla="*/ 1663658 w 3039855"/>
              <a:gd name="connsiteY7" fmla="*/ 0 h 2500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39855" h="2500842">
                <a:moveTo>
                  <a:pt x="1663658" y="0"/>
                </a:moveTo>
                <a:cubicBezTo>
                  <a:pt x="2180490" y="0"/>
                  <a:pt x="2642278" y="235674"/>
                  <a:pt x="2947417" y="605417"/>
                </a:cubicBezTo>
                <a:lnTo>
                  <a:pt x="3039855" y="729032"/>
                </a:lnTo>
                <a:lnTo>
                  <a:pt x="3039855" y="2500842"/>
                </a:lnTo>
                <a:lnTo>
                  <a:pt x="226952" y="2500842"/>
                </a:lnTo>
                <a:lnTo>
                  <a:pt x="155401" y="2366679"/>
                </a:lnTo>
                <a:cubicBezTo>
                  <a:pt x="55691" y="2153127"/>
                  <a:pt x="0" y="1914896"/>
                  <a:pt x="0" y="1663658"/>
                </a:cubicBezTo>
                <a:cubicBezTo>
                  <a:pt x="0" y="744845"/>
                  <a:pt x="744845" y="0"/>
                  <a:pt x="1663658" y="0"/>
                </a:cubicBezTo>
                <a:close/>
              </a:path>
            </a:pathLst>
          </a:custGeom>
        </p:spPr>
      </p:pic>
      <p:grpSp>
        <p:nvGrpSpPr>
          <p:cNvPr id="179" name="Grupo 178">
            <a:extLst>
              <a:ext uri="{FF2B5EF4-FFF2-40B4-BE49-F238E27FC236}">
                <a16:creationId xmlns:a16="http://schemas.microsoft.com/office/drawing/2014/main" id="{4348CD97-09C8-622B-422D-C645E71343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21267604">
            <a:off x="8565602" y="3905595"/>
            <a:ext cx="3639934" cy="3163289"/>
            <a:chOff x="5281603" y="104899"/>
            <a:chExt cx="6910397" cy="6005491"/>
          </a:xfrm>
        </p:grpSpPr>
        <p:sp>
          <p:nvSpPr>
            <p:cNvPr id="180" name="Forma Livre 98">
              <a:extLst>
                <a:ext uri="{FF2B5EF4-FFF2-40B4-BE49-F238E27FC236}">
                  <a16:creationId xmlns:a16="http://schemas.microsoft.com/office/drawing/2014/main" id="{2CF34BE0-88DE-9C17-F4AE-F686FA5A4C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grpSp>
          <p:nvGrpSpPr>
            <p:cNvPr id="181" name="Grupo 180">
              <a:extLst>
                <a:ext uri="{FF2B5EF4-FFF2-40B4-BE49-F238E27FC236}">
                  <a16:creationId xmlns:a16="http://schemas.microsoft.com/office/drawing/2014/main" id="{6758F5D7-BAC4-13E2-BA9D-163A816B24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182" name="Conector Reto 181">
                <a:extLst>
                  <a:ext uri="{FF2B5EF4-FFF2-40B4-BE49-F238E27FC236}">
                    <a16:creationId xmlns:a16="http://schemas.microsoft.com/office/drawing/2014/main" id="{D4C2E832-608B-C98C-6F29-5249B18BC3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Conector Reto 182">
                <a:extLst>
                  <a:ext uri="{FF2B5EF4-FFF2-40B4-BE49-F238E27FC236}">
                    <a16:creationId xmlns:a16="http://schemas.microsoft.com/office/drawing/2014/main" id="{2E144EF2-3184-E88B-2303-88D59709CA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Conector Reto 183">
                <a:extLst>
                  <a:ext uri="{FF2B5EF4-FFF2-40B4-BE49-F238E27FC236}">
                    <a16:creationId xmlns:a16="http://schemas.microsoft.com/office/drawing/2014/main" id="{CB0691CF-AA88-B851-3597-844A8B922AB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Conector Reto 184">
                <a:extLst>
                  <a:ext uri="{FF2B5EF4-FFF2-40B4-BE49-F238E27FC236}">
                    <a16:creationId xmlns:a16="http://schemas.microsoft.com/office/drawing/2014/main" id="{E7A4E8C6-B940-3B23-35D6-940B8B4EBDC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Conector Reto 185">
                <a:extLst>
                  <a:ext uri="{FF2B5EF4-FFF2-40B4-BE49-F238E27FC236}">
                    <a16:creationId xmlns:a16="http://schemas.microsoft.com/office/drawing/2014/main" id="{2A1A93A7-1350-219F-C413-C007624B400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Conector Reto 186">
                <a:extLst>
                  <a:ext uri="{FF2B5EF4-FFF2-40B4-BE49-F238E27FC236}">
                    <a16:creationId xmlns:a16="http://schemas.microsoft.com/office/drawing/2014/main" id="{3D8CC8F0-9D0C-AA7C-61EA-27BEABE8B6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Conector Reto 187">
                <a:extLst>
                  <a:ext uri="{FF2B5EF4-FFF2-40B4-BE49-F238E27FC236}">
                    <a16:creationId xmlns:a16="http://schemas.microsoft.com/office/drawing/2014/main" id="{C16834A0-36A1-BA16-0EE1-2D4A117436B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Conector Reto 188">
                <a:extLst>
                  <a:ext uri="{FF2B5EF4-FFF2-40B4-BE49-F238E27FC236}">
                    <a16:creationId xmlns:a16="http://schemas.microsoft.com/office/drawing/2014/main" id="{30993E7B-18A7-FD2A-176A-5217BC0F64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Conector Reto 189">
                <a:extLst>
                  <a:ext uri="{FF2B5EF4-FFF2-40B4-BE49-F238E27FC236}">
                    <a16:creationId xmlns:a16="http://schemas.microsoft.com/office/drawing/2014/main" id="{5ABA3E98-B5B4-8842-FFFE-28D99A6789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Conector Reto 190">
                <a:extLst>
                  <a:ext uri="{FF2B5EF4-FFF2-40B4-BE49-F238E27FC236}">
                    <a16:creationId xmlns:a16="http://schemas.microsoft.com/office/drawing/2014/main" id="{D0AEB498-C595-91DD-CA16-8A05B92A23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Conector Reto 191">
                <a:extLst>
                  <a:ext uri="{FF2B5EF4-FFF2-40B4-BE49-F238E27FC236}">
                    <a16:creationId xmlns:a16="http://schemas.microsoft.com/office/drawing/2014/main" id="{420912CA-C256-4A0B-2B9F-4B535DF4DE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Conector Reto 192">
                <a:extLst>
                  <a:ext uri="{FF2B5EF4-FFF2-40B4-BE49-F238E27FC236}">
                    <a16:creationId xmlns:a16="http://schemas.microsoft.com/office/drawing/2014/main" id="{3006CD6C-8BC0-8237-36FE-BEBAA0942A4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Conector Reto 193">
                <a:extLst>
                  <a:ext uri="{FF2B5EF4-FFF2-40B4-BE49-F238E27FC236}">
                    <a16:creationId xmlns:a16="http://schemas.microsoft.com/office/drawing/2014/main" id="{BFA709BE-5780-46DC-BC24-63F92C4CDA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Conector Reto 194">
                <a:extLst>
                  <a:ext uri="{FF2B5EF4-FFF2-40B4-BE49-F238E27FC236}">
                    <a16:creationId xmlns:a16="http://schemas.microsoft.com/office/drawing/2014/main" id="{ACBFF635-7FBC-12DA-78E4-E2E82B97CD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Conector Reto 195">
                <a:extLst>
                  <a:ext uri="{FF2B5EF4-FFF2-40B4-BE49-F238E27FC236}">
                    <a16:creationId xmlns:a16="http://schemas.microsoft.com/office/drawing/2014/main" id="{3B9A7D9B-E1EB-5663-3FBE-E976518EED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Conector Reto 196">
                <a:extLst>
                  <a:ext uri="{FF2B5EF4-FFF2-40B4-BE49-F238E27FC236}">
                    <a16:creationId xmlns:a16="http://schemas.microsoft.com/office/drawing/2014/main" id="{62DC82BA-63EF-ECDC-5632-DAC6CC3443C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Conector Reto 197">
                <a:extLst>
                  <a:ext uri="{FF2B5EF4-FFF2-40B4-BE49-F238E27FC236}">
                    <a16:creationId xmlns:a16="http://schemas.microsoft.com/office/drawing/2014/main" id="{155B6B62-D945-DFC3-A496-9841A724547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Conector Reto 198">
                <a:extLst>
                  <a:ext uri="{FF2B5EF4-FFF2-40B4-BE49-F238E27FC236}">
                    <a16:creationId xmlns:a16="http://schemas.microsoft.com/office/drawing/2014/main" id="{99034979-BB57-61DB-F0F6-CA629C5430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Conector Reto 199">
                <a:extLst>
                  <a:ext uri="{FF2B5EF4-FFF2-40B4-BE49-F238E27FC236}">
                    <a16:creationId xmlns:a16="http://schemas.microsoft.com/office/drawing/2014/main" id="{E818261A-A64C-C63B-9D0F-F4570453AE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Conector Reto 200">
                <a:extLst>
                  <a:ext uri="{FF2B5EF4-FFF2-40B4-BE49-F238E27FC236}">
                    <a16:creationId xmlns:a16="http://schemas.microsoft.com/office/drawing/2014/main" id="{9B6FD6EF-728F-52EA-E502-A31A3C11C22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Conector Reto 201">
                <a:extLst>
                  <a:ext uri="{FF2B5EF4-FFF2-40B4-BE49-F238E27FC236}">
                    <a16:creationId xmlns:a16="http://schemas.microsoft.com/office/drawing/2014/main" id="{010BC38F-DA02-AF2F-4421-76597DA0A2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Conector Reto 202">
                <a:extLst>
                  <a:ext uri="{FF2B5EF4-FFF2-40B4-BE49-F238E27FC236}">
                    <a16:creationId xmlns:a16="http://schemas.microsoft.com/office/drawing/2014/main" id="{622017FE-EE7C-F100-047B-18E7519B60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Conector Reto 203">
                <a:extLst>
                  <a:ext uri="{FF2B5EF4-FFF2-40B4-BE49-F238E27FC236}">
                    <a16:creationId xmlns:a16="http://schemas.microsoft.com/office/drawing/2014/main" id="{87FC027F-2CF6-5A4A-10E2-FB699F0A5F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Conector Reto 204">
                <a:extLst>
                  <a:ext uri="{FF2B5EF4-FFF2-40B4-BE49-F238E27FC236}">
                    <a16:creationId xmlns:a16="http://schemas.microsoft.com/office/drawing/2014/main" id="{E0982E52-28FB-BEC4-228B-BDC3A19D96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Conector Reto 205">
                <a:extLst>
                  <a:ext uri="{FF2B5EF4-FFF2-40B4-BE49-F238E27FC236}">
                    <a16:creationId xmlns:a16="http://schemas.microsoft.com/office/drawing/2014/main" id="{93FBDF0F-216F-C791-67ED-551FEF846BB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Conector Reto 206">
                <a:extLst>
                  <a:ext uri="{FF2B5EF4-FFF2-40B4-BE49-F238E27FC236}">
                    <a16:creationId xmlns:a16="http://schemas.microsoft.com/office/drawing/2014/main" id="{055865E0-CF65-418E-2B20-AADD65AC48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Conector Reto 207">
                <a:extLst>
                  <a:ext uri="{FF2B5EF4-FFF2-40B4-BE49-F238E27FC236}">
                    <a16:creationId xmlns:a16="http://schemas.microsoft.com/office/drawing/2014/main" id="{D7C4291D-99E2-0703-7189-9DD6DF20904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Conector Reto 208">
                <a:extLst>
                  <a:ext uri="{FF2B5EF4-FFF2-40B4-BE49-F238E27FC236}">
                    <a16:creationId xmlns:a16="http://schemas.microsoft.com/office/drawing/2014/main" id="{F3D46C41-BC8C-186B-A466-251958778BE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Conector Reto 209">
                <a:extLst>
                  <a:ext uri="{FF2B5EF4-FFF2-40B4-BE49-F238E27FC236}">
                    <a16:creationId xmlns:a16="http://schemas.microsoft.com/office/drawing/2014/main" id="{D9C77257-3CD5-F66A-7101-0A8F3C764F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Conector Reto 210">
                <a:extLst>
                  <a:ext uri="{FF2B5EF4-FFF2-40B4-BE49-F238E27FC236}">
                    <a16:creationId xmlns:a16="http://schemas.microsoft.com/office/drawing/2014/main" id="{49D73060-43E1-7C7F-99F9-1F72F79003C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Conector Reto 211">
                <a:extLst>
                  <a:ext uri="{FF2B5EF4-FFF2-40B4-BE49-F238E27FC236}">
                    <a16:creationId xmlns:a16="http://schemas.microsoft.com/office/drawing/2014/main" id="{1D6BB8C0-860C-B7FE-A551-B746782ADEE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Conector Reto 212">
                <a:extLst>
                  <a:ext uri="{FF2B5EF4-FFF2-40B4-BE49-F238E27FC236}">
                    <a16:creationId xmlns:a16="http://schemas.microsoft.com/office/drawing/2014/main" id="{60FB7506-1DCE-CCA3-AA0E-2D850634C8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Conector Reto 213">
                <a:extLst>
                  <a:ext uri="{FF2B5EF4-FFF2-40B4-BE49-F238E27FC236}">
                    <a16:creationId xmlns:a16="http://schemas.microsoft.com/office/drawing/2014/main" id="{68BDF547-35BF-3644-7179-5C19B57431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Conector Reto 214">
                <a:extLst>
                  <a:ext uri="{FF2B5EF4-FFF2-40B4-BE49-F238E27FC236}">
                    <a16:creationId xmlns:a16="http://schemas.microsoft.com/office/drawing/2014/main" id="{F5F3C063-685D-1DD5-0D42-8C85169283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Conector Reto 215">
                <a:extLst>
                  <a:ext uri="{FF2B5EF4-FFF2-40B4-BE49-F238E27FC236}">
                    <a16:creationId xmlns:a16="http://schemas.microsoft.com/office/drawing/2014/main" id="{12A994EE-C7BF-4BD8-11CA-9D0A2C5E8D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Conector Reto 216">
                <a:extLst>
                  <a:ext uri="{FF2B5EF4-FFF2-40B4-BE49-F238E27FC236}">
                    <a16:creationId xmlns:a16="http://schemas.microsoft.com/office/drawing/2014/main" id="{6E170565-132B-AD6F-6173-EEFAC1368CE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Conector Reto 217">
                <a:extLst>
                  <a:ext uri="{FF2B5EF4-FFF2-40B4-BE49-F238E27FC236}">
                    <a16:creationId xmlns:a16="http://schemas.microsoft.com/office/drawing/2014/main" id="{AAEEB3CE-2D12-F9B6-A149-BEC6FD164C6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Conector Reto 218">
                <a:extLst>
                  <a:ext uri="{FF2B5EF4-FFF2-40B4-BE49-F238E27FC236}">
                    <a16:creationId xmlns:a16="http://schemas.microsoft.com/office/drawing/2014/main" id="{F54BE12F-030A-DF14-DE8C-983C184E9E3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Conector Reto 219">
                <a:extLst>
                  <a:ext uri="{FF2B5EF4-FFF2-40B4-BE49-F238E27FC236}">
                    <a16:creationId xmlns:a16="http://schemas.microsoft.com/office/drawing/2014/main" id="{85EFA30C-29D3-EA2E-4E4D-873B9F2975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Conector Reto 220">
                <a:extLst>
                  <a:ext uri="{FF2B5EF4-FFF2-40B4-BE49-F238E27FC236}">
                    <a16:creationId xmlns:a16="http://schemas.microsoft.com/office/drawing/2014/main" id="{38B6F028-8D2A-9A8B-A486-E50FE0E8D0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Conector Reto 221">
                <a:extLst>
                  <a:ext uri="{FF2B5EF4-FFF2-40B4-BE49-F238E27FC236}">
                    <a16:creationId xmlns:a16="http://schemas.microsoft.com/office/drawing/2014/main" id="{504F96F9-7A02-D6DD-911F-A52B7C481DA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Conector Reto 222">
                <a:extLst>
                  <a:ext uri="{FF2B5EF4-FFF2-40B4-BE49-F238E27FC236}">
                    <a16:creationId xmlns:a16="http://schemas.microsoft.com/office/drawing/2014/main" id="{44970CD3-0D64-DCF2-9749-643E8306EB2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Conector Reto 223">
                <a:extLst>
                  <a:ext uri="{FF2B5EF4-FFF2-40B4-BE49-F238E27FC236}">
                    <a16:creationId xmlns:a16="http://schemas.microsoft.com/office/drawing/2014/main" id="{9A2F97C0-B917-BA24-5B56-8579FC43D2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Conector Reto 224">
                <a:extLst>
                  <a:ext uri="{FF2B5EF4-FFF2-40B4-BE49-F238E27FC236}">
                    <a16:creationId xmlns:a16="http://schemas.microsoft.com/office/drawing/2014/main" id="{B24C0A51-B7C3-C4D0-EF21-D91EF9C75AE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Conector Reto 225">
                <a:extLst>
                  <a:ext uri="{FF2B5EF4-FFF2-40B4-BE49-F238E27FC236}">
                    <a16:creationId xmlns:a16="http://schemas.microsoft.com/office/drawing/2014/main" id="{4C5174A4-1104-96A7-614F-E2FE6EAFFB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Conector Reto 226">
                <a:extLst>
                  <a:ext uri="{FF2B5EF4-FFF2-40B4-BE49-F238E27FC236}">
                    <a16:creationId xmlns:a16="http://schemas.microsoft.com/office/drawing/2014/main" id="{79D58F45-5639-74FD-5A12-B39753FF5C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Conector Reto 227">
                <a:extLst>
                  <a:ext uri="{FF2B5EF4-FFF2-40B4-BE49-F238E27FC236}">
                    <a16:creationId xmlns:a16="http://schemas.microsoft.com/office/drawing/2014/main" id="{5158A9E4-256C-C389-BFEA-B9223C31A2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Conector Reto 228">
                <a:extLst>
                  <a:ext uri="{FF2B5EF4-FFF2-40B4-BE49-F238E27FC236}">
                    <a16:creationId xmlns:a16="http://schemas.microsoft.com/office/drawing/2014/main" id="{ADAFA16D-790E-74D3-0DC5-D4A156B4A9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Conector Reto 229">
                <a:extLst>
                  <a:ext uri="{FF2B5EF4-FFF2-40B4-BE49-F238E27FC236}">
                    <a16:creationId xmlns:a16="http://schemas.microsoft.com/office/drawing/2014/main" id="{0FADC96C-0499-6EDD-99A8-14D51673A8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Conector Reto 230">
                <a:extLst>
                  <a:ext uri="{FF2B5EF4-FFF2-40B4-BE49-F238E27FC236}">
                    <a16:creationId xmlns:a16="http://schemas.microsoft.com/office/drawing/2014/main" id="{6DF1A3B1-9C7D-1423-413F-31F4A9021C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Conector Reto 231">
                <a:extLst>
                  <a:ext uri="{FF2B5EF4-FFF2-40B4-BE49-F238E27FC236}">
                    <a16:creationId xmlns:a16="http://schemas.microsoft.com/office/drawing/2014/main" id="{5E153510-3005-87AA-1CA5-1134C5A408D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Conector Reto 232">
                <a:extLst>
                  <a:ext uri="{FF2B5EF4-FFF2-40B4-BE49-F238E27FC236}">
                    <a16:creationId xmlns:a16="http://schemas.microsoft.com/office/drawing/2014/main" id="{4D56F55A-4DE5-2AAF-91E2-BD5A02C5A56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Conector Reto 233">
                <a:extLst>
                  <a:ext uri="{FF2B5EF4-FFF2-40B4-BE49-F238E27FC236}">
                    <a16:creationId xmlns:a16="http://schemas.microsoft.com/office/drawing/2014/main" id="{359F14B4-CC1F-8CC6-6B10-1294792D4C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Conector Reto 234">
                <a:extLst>
                  <a:ext uri="{FF2B5EF4-FFF2-40B4-BE49-F238E27FC236}">
                    <a16:creationId xmlns:a16="http://schemas.microsoft.com/office/drawing/2014/main" id="{CE31C4BD-EB57-8A82-05F7-FB6CE63432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Conector Reto 235">
                <a:extLst>
                  <a:ext uri="{FF2B5EF4-FFF2-40B4-BE49-F238E27FC236}">
                    <a16:creationId xmlns:a16="http://schemas.microsoft.com/office/drawing/2014/main" id="{45547A62-B76E-1AC2-8461-C8BCCC176D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Conector Reto 236">
                <a:extLst>
                  <a:ext uri="{FF2B5EF4-FFF2-40B4-BE49-F238E27FC236}">
                    <a16:creationId xmlns:a16="http://schemas.microsoft.com/office/drawing/2014/main" id="{EC5B531B-8BBB-E574-07FF-7B949413B0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Conector Reto 237">
                <a:extLst>
                  <a:ext uri="{FF2B5EF4-FFF2-40B4-BE49-F238E27FC236}">
                    <a16:creationId xmlns:a16="http://schemas.microsoft.com/office/drawing/2014/main" id="{94C7C19D-4227-5253-A680-A463E157E1A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Conector Reto 238">
                <a:extLst>
                  <a:ext uri="{FF2B5EF4-FFF2-40B4-BE49-F238E27FC236}">
                    <a16:creationId xmlns:a16="http://schemas.microsoft.com/office/drawing/2014/main" id="{EB08F062-A7FF-E35C-1DD4-0E5BD21F586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Conector Reto 239">
                <a:extLst>
                  <a:ext uri="{FF2B5EF4-FFF2-40B4-BE49-F238E27FC236}">
                    <a16:creationId xmlns:a16="http://schemas.microsoft.com/office/drawing/2014/main" id="{F9C501AD-D6B4-B70F-9C3A-038F741981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Conector Reto 240">
                <a:extLst>
                  <a:ext uri="{FF2B5EF4-FFF2-40B4-BE49-F238E27FC236}">
                    <a16:creationId xmlns:a16="http://schemas.microsoft.com/office/drawing/2014/main" id="{61B0B023-2F6F-8326-281F-347E942F077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Conector Reto 241">
                <a:extLst>
                  <a:ext uri="{FF2B5EF4-FFF2-40B4-BE49-F238E27FC236}">
                    <a16:creationId xmlns:a16="http://schemas.microsoft.com/office/drawing/2014/main" id="{7CB55B1E-266B-099F-F2C1-CB6F2FDFA2C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Conector Reto 242">
                <a:extLst>
                  <a:ext uri="{FF2B5EF4-FFF2-40B4-BE49-F238E27FC236}">
                    <a16:creationId xmlns:a16="http://schemas.microsoft.com/office/drawing/2014/main" id="{BB235025-A8F3-917A-0FDE-979151527B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Conector Reto 243">
                <a:extLst>
                  <a:ext uri="{FF2B5EF4-FFF2-40B4-BE49-F238E27FC236}">
                    <a16:creationId xmlns:a16="http://schemas.microsoft.com/office/drawing/2014/main" id="{A229D8D1-3908-A167-6762-6D838C4340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Conector Reto 244">
                <a:extLst>
                  <a:ext uri="{FF2B5EF4-FFF2-40B4-BE49-F238E27FC236}">
                    <a16:creationId xmlns:a16="http://schemas.microsoft.com/office/drawing/2014/main" id="{4F7A74E1-591D-55FF-60CB-31BA453DE5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Conector Reto 245">
                <a:extLst>
                  <a:ext uri="{FF2B5EF4-FFF2-40B4-BE49-F238E27FC236}">
                    <a16:creationId xmlns:a16="http://schemas.microsoft.com/office/drawing/2014/main" id="{F6688C65-62CA-E672-A8AF-421A54D138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Conector Reto 246">
                <a:extLst>
                  <a:ext uri="{FF2B5EF4-FFF2-40B4-BE49-F238E27FC236}">
                    <a16:creationId xmlns:a16="http://schemas.microsoft.com/office/drawing/2014/main" id="{B9B0D6B7-CE6E-2364-BCF0-944C0BE0CAE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Conector Reto 247">
                <a:extLst>
                  <a:ext uri="{FF2B5EF4-FFF2-40B4-BE49-F238E27FC236}">
                    <a16:creationId xmlns:a16="http://schemas.microsoft.com/office/drawing/2014/main" id="{E3060306-470F-8BD2-D47C-78FEF1486DC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Conector Reto 248">
                <a:extLst>
                  <a:ext uri="{FF2B5EF4-FFF2-40B4-BE49-F238E27FC236}">
                    <a16:creationId xmlns:a16="http://schemas.microsoft.com/office/drawing/2014/main" id="{C8EF4F38-A7A1-1BA0-439B-42AF2B1D76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Conector Reto 249">
                <a:extLst>
                  <a:ext uri="{FF2B5EF4-FFF2-40B4-BE49-F238E27FC236}">
                    <a16:creationId xmlns:a16="http://schemas.microsoft.com/office/drawing/2014/main" id="{A9906397-2472-EC08-8B3F-C837645D658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Conector Reto 250">
                <a:extLst>
                  <a:ext uri="{FF2B5EF4-FFF2-40B4-BE49-F238E27FC236}">
                    <a16:creationId xmlns:a16="http://schemas.microsoft.com/office/drawing/2014/main" id="{6E0F6AA7-624D-B218-8512-7BA1B23FE59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Conector Reto 251">
                <a:extLst>
                  <a:ext uri="{FF2B5EF4-FFF2-40B4-BE49-F238E27FC236}">
                    <a16:creationId xmlns:a16="http://schemas.microsoft.com/office/drawing/2014/main" id="{F7F90A06-0B7C-EC55-4C83-10251EB8A4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Conector Reto 252">
                <a:extLst>
                  <a:ext uri="{FF2B5EF4-FFF2-40B4-BE49-F238E27FC236}">
                    <a16:creationId xmlns:a16="http://schemas.microsoft.com/office/drawing/2014/main" id="{AA2558D9-5309-D2B4-E9E0-D2C0A269AC4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Conector Reto 253">
                <a:extLst>
                  <a:ext uri="{FF2B5EF4-FFF2-40B4-BE49-F238E27FC236}">
                    <a16:creationId xmlns:a16="http://schemas.microsoft.com/office/drawing/2014/main" id="{A1BBD138-1111-4AAD-362C-81AC39F25B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Conector Reto 254">
                <a:extLst>
                  <a:ext uri="{FF2B5EF4-FFF2-40B4-BE49-F238E27FC236}">
                    <a16:creationId xmlns:a16="http://schemas.microsoft.com/office/drawing/2014/main" id="{8783FE49-F413-6E7B-093E-460D3ACBCB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Conector Reto 255">
                <a:extLst>
                  <a:ext uri="{FF2B5EF4-FFF2-40B4-BE49-F238E27FC236}">
                    <a16:creationId xmlns:a16="http://schemas.microsoft.com/office/drawing/2014/main" id="{7C5AA544-F117-DF80-6B21-9AA0624602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" name="Conector Reto 256">
                <a:extLst>
                  <a:ext uri="{FF2B5EF4-FFF2-40B4-BE49-F238E27FC236}">
                    <a16:creationId xmlns:a16="http://schemas.microsoft.com/office/drawing/2014/main" id="{17041B9E-C332-9E1C-2911-912792729E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Conector Reto 257">
                <a:extLst>
                  <a:ext uri="{FF2B5EF4-FFF2-40B4-BE49-F238E27FC236}">
                    <a16:creationId xmlns:a16="http://schemas.microsoft.com/office/drawing/2014/main" id="{3A7A2BBC-702C-D7B5-5A88-61A439D5747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Conector Reto 258">
                <a:extLst>
                  <a:ext uri="{FF2B5EF4-FFF2-40B4-BE49-F238E27FC236}">
                    <a16:creationId xmlns:a16="http://schemas.microsoft.com/office/drawing/2014/main" id="{24A76526-2630-308C-19D0-95271F2BC2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61" name="Grupo 260">
            <a:extLst>
              <a:ext uri="{FF2B5EF4-FFF2-40B4-BE49-F238E27FC236}">
                <a16:creationId xmlns:a16="http://schemas.microsoft.com/office/drawing/2014/main" id="{20F50ED8-0155-5ED6-68C5-31021E2B3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5392608">
            <a:off x="7397406" y="-618857"/>
            <a:ext cx="4915057" cy="4271437"/>
            <a:chOff x="5281603" y="104899"/>
            <a:chExt cx="6910397" cy="6005491"/>
          </a:xfrm>
        </p:grpSpPr>
        <p:sp>
          <p:nvSpPr>
            <p:cNvPr id="262" name="Forma Livre 17">
              <a:extLst>
                <a:ext uri="{FF2B5EF4-FFF2-40B4-BE49-F238E27FC236}">
                  <a16:creationId xmlns:a16="http://schemas.microsoft.com/office/drawing/2014/main" id="{3DAD72ED-9E39-57CC-3DC7-02E39DDB2C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grpSp>
          <p:nvGrpSpPr>
            <p:cNvPr id="263" name="Grupo 262">
              <a:extLst>
                <a:ext uri="{FF2B5EF4-FFF2-40B4-BE49-F238E27FC236}">
                  <a16:creationId xmlns:a16="http://schemas.microsoft.com/office/drawing/2014/main" id="{DD373070-6C6E-A2C8-69FC-8DDE0E8931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264" name="Conector Reto 263">
                <a:extLst>
                  <a:ext uri="{FF2B5EF4-FFF2-40B4-BE49-F238E27FC236}">
                    <a16:creationId xmlns:a16="http://schemas.microsoft.com/office/drawing/2014/main" id="{FE47A64D-83D9-5720-3B45-627123C8F6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Conector Reto 264">
                <a:extLst>
                  <a:ext uri="{FF2B5EF4-FFF2-40B4-BE49-F238E27FC236}">
                    <a16:creationId xmlns:a16="http://schemas.microsoft.com/office/drawing/2014/main" id="{DFB65899-A4E8-4047-1DF1-3235E51F015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6" name="Conector Reto 265">
                <a:extLst>
                  <a:ext uri="{FF2B5EF4-FFF2-40B4-BE49-F238E27FC236}">
                    <a16:creationId xmlns:a16="http://schemas.microsoft.com/office/drawing/2014/main" id="{2CF0DF0D-4808-A99B-7C84-C12B4534D3B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" name="Conector Reto 266">
                <a:extLst>
                  <a:ext uri="{FF2B5EF4-FFF2-40B4-BE49-F238E27FC236}">
                    <a16:creationId xmlns:a16="http://schemas.microsoft.com/office/drawing/2014/main" id="{F214CB58-405F-2C8F-D550-BCE43D48DC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Conector Reto 267">
                <a:extLst>
                  <a:ext uri="{FF2B5EF4-FFF2-40B4-BE49-F238E27FC236}">
                    <a16:creationId xmlns:a16="http://schemas.microsoft.com/office/drawing/2014/main" id="{DE9F8C78-2801-F3C1-166C-F8DE413FBEE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Conector Reto 268">
                <a:extLst>
                  <a:ext uri="{FF2B5EF4-FFF2-40B4-BE49-F238E27FC236}">
                    <a16:creationId xmlns:a16="http://schemas.microsoft.com/office/drawing/2014/main" id="{BBADD64F-9F48-AEA6-4E5D-48DD508DA64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Conector Reto 269">
                <a:extLst>
                  <a:ext uri="{FF2B5EF4-FFF2-40B4-BE49-F238E27FC236}">
                    <a16:creationId xmlns:a16="http://schemas.microsoft.com/office/drawing/2014/main" id="{E10D18A3-EA5F-49A7-F207-EFC4C460C9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Conector Reto 270">
                <a:extLst>
                  <a:ext uri="{FF2B5EF4-FFF2-40B4-BE49-F238E27FC236}">
                    <a16:creationId xmlns:a16="http://schemas.microsoft.com/office/drawing/2014/main" id="{D2705FC3-4AB1-A927-E88F-799371AC66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Conector Reto 271">
                <a:extLst>
                  <a:ext uri="{FF2B5EF4-FFF2-40B4-BE49-F238E27FC236}">
                    <a16:creationId xmlns:a16="http://schemas.microsoft.com/office/drawing/2014/main" id="{3B4AAEF1-8F0D-F562-0784-479538DD0C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Conector Reto 272">
                <a:extLst>
                  <a:ext uri="{FF2B5EF4-FFF2-40B4-BE49-F238E27FC236}">
                    <a16:creationId xmlns:a16="http://schemas.microsoft.com/office/drawing/2014/main" id="{4B7BD5C9-51A0-1E54-76CB-67F748DB4D9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Conector Reto 273">
                <a:extLst>
                  <a:ext uri="{FF2B5EF4-FFF2-40B4-BE49-F238E27FC236}">
                    <a16:creationId xmlns:a16="http://schemas.microsoft.com/office/drawing/2014/main" id="{86A42DDA-29E8-F4A1-9402-D8047CEEB7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Conector Reto 274">
                <a:extLst>
                  <a:ext uri="{FF2B5EF4-FFF2-40B4-BE49-F238E27FC236}">
                    <a16:creationId xmlns:a16="http://schemas.microsoft.com/office/drawing/2014/main" id="{AE276E42-0F49-E12E-A98E-1182A4D1CB7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" name="Conector Reto 275">
                <a:extLst>
                  <a:ext uri="{FF2B5EF4-FFF2-40B4-BE49-F238E27FC236}">
                    <a16:creationId xmlns:a16="http://schemas.microsoft.com/office/drawing/2014/main" id="{3DF67FB0-E4AC-3AEA-0B74-5E277CB0A8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Conector Reto 276">
                <a:extLst>
                  <a:ext uri="{FF2B5EF4-FFF2-40B4-BE49-F238E27FC236}">
                    <a16:creationId xmlns:a16="http://schemas.microsoft.com/office/drawing/2014/main" id="{8EE3F589-55D6-2896-D576-B205238D27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Conector Reto 277">
                <a:extLst>
                  <a:ext uri="{FF2B5EF4-FFF2-40B4-BE49-F238E27FC236}">
                    <a16:creationId xmlns:a16="http://schemas.microsoft.com/office/drawing/2014/main" id="{56DACE67-FD7C-E52B-4A0E-8B60B014FC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Conector Reto 278">
                <a:extLst>
                  <a:ext uri="{FF2B5EF4-FFF2-40B4-BE49-F238E27FC236}">
                    <a16:creationId xmlns:a16="http://schemas.microsoft.com/office/drawing/2014/main" id="{34E952DA-0B19-B936-E478-17C965F5D9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Conector Reto 279">
                <a:extLst>
                  <a:ext uri="{FF2B5EF4-FFF2-40B4-BE49-F238E27FC236}">
                    <a16:creationId xmlns:a16="http://schemas.microsoft.com/office/drawing/2014/main" id="{FE557502-2D47-6ADD-AA37-8E38EF4C04A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Conector Reto 280">
                <a:extLst>
                  <a:ext uri="{FF2B5EF4-FFF2-40B4-BE49-F238E27FC236}">
                    <a16:creationId xmlns:a16="http://schemas.microsoft.com/office/drawing/2014/main" id="{155F8187-E256-E4F4-7950-387D83EC49A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Conector Reto 281">
                <a:extLst>
                  <a:ext uri="{FF2B5EF4-FFF2-40B4-BE49-F238E27FC236}">
                    <a16:creationId xmlns:a16="http://schemas.microsoft.com/office/drawing/2014/main" id="{28305576-EBAA-EAD1-DF05-B52805264D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3" name="Conector Reto 282">
                <a:extLst>
                  <a:ext uri="{FF2B5EF4-FFF2-40B4-BE49-F238E27FC236}">
                    <a16:creationId xmlns:a16="http://schemas.microsoft.com/office/drawing/2014/main" id="{F30E820D-34AF-A670-FEFD-500EBECA00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Conector Reto 283">
                <a:extLst>
                  <a:ext uri="{FF2B5EF4-FFF2-40B4-BE49-F238E27FC236}">
                    <a16:creationId xmlns:a16="http://schemas.microsoft.com/office/drawing/2014/main" id="{2E34A79F-9F66-9346-3E95-252BE852C2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Conector Reto 284">
                <a:extLst>
                  <a:ext uri="{FF2B5EF4-FFF2-40B4-BE49-F238E27FC236}">
                    <a16:creationId xmlns:a16="http://schemas.microsoft.com/office/drawing/2014/main" id="{A1ABD59E-DA4C-752A-8310-34A1C32B6B9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Conector Reto 285">
                <a:extLst>
                  <a:ext uri="{FF2B5EF4-FFF2-40B4-BE49-F238E27FC236}">
                    <a16:creationId xmlns:a16="http://schemas.microsoft.com/office/drawing/2014/main" id="{7E171036-66D8-816F-90FE-EA6F3BF622E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Conector Reto 286">
                <a:extLst>
                  <a:ext uri="{FF2B5EF4-FFF2-40B4-BE49-F238E27FC236}">
                    <a16:creationId xmlns:a16="http://schemas.microsoft.com/office/drawing/2014/main" id="{07B40ECC-1B1B-6DC6-94F7-CB32DC2F1BD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Conector Reto 287">
                <a:extLst>
                  <a:ext uri="{FF2B5EF4-FFF2-40B4-BE49-F238E27FC236}">
                    <a16:creationId xmlns:a16="http://schemas.microsoft.com/office/drawing/2014/main" id="{C197A7B8-52FD-DF74-AAE9-1E29E91A97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Conector Reto 288">
                <a:extLst>
                  <a:ext uri="{FF2B5EF4-FFF2-40B4-BE49-F238E27FC236}">
                    <a16:creationId xmlns:a16="http://schemas.microsoft.com/office/drawing/2014/main" id="{88E0A49F-D429-FE7B-AED4-ADF912C5782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0" name="Conector Reto 289">
                <a:extLst>
                  <a:ext uri="{FF2B5EF4-FFF2-40B4-BE49-F238E27FC236}">
                    <a16:creationId xmlns:a16="http://schemas.microsoft.com/office/drawing/2014/main" id="{4A89D497-0C8A-2083-4494-978AE8FF66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Conector Reto 290">
                <a:extLst>
                  <a:ext uri="{FF2B5EF4-FFF2-40B4-BE49-F238E27FC236}">
                    <a16:creationId xmlns:a16="http://schemas.microsoft.com/office/drawing/2014/main" id="{5C7623C4-85CC-561E-3F2C-71E0D4ACFEF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Conector Reto 291">
                <a:extLst>
                  <a:ext uri="{FF2B5EF4-FFF2-40B4-BE49-F238E27FC236}">
                    <a16:creationId xmlns:a16="http://schemas.microsoft.com/office/drawing/2014/main" id="{14C3CA8A-7DD9-00BB-33F3-29BCEBAFE7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Conector Reto 292">
                <a:extLst>
                  <a:ext uri="{FF2B5EF4-FFF2-40B4-BE49-F238E27FC236}">
                    <a16:creationId xmlns:a16="http://schemas.microsoft.com/office/drawing/2014/main" id="{8F2E80C6-9BCF-4A63-FFF6-A52C69D650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Conector Reto 293">
                <a:extLst>
                  <a:ext uri="{FF2B5EF4-FFF2-40B4-BE49-F238E27FC236}">
                    <a16:creationId xmlns:a16="http://schemas.microsoft.com/office/drawing/2014/main" id="{44FDA5AC-FC63-0500-02EB-50B5E7FC05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Conector Reto 294">
                <a:extLst>
                  <a:ext uri="{FF2B5EF4-FFF2-40B4-BE49-F238E27FC236}">
                    <a16:creationId xmlns:a16="http://schemas.microsoft.com/office/drawing/2014/main" id="{102F1494-34C7-E200-9CBD-E3B4E918CB0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Conector Reto 295">
                <a:extLst>
                  <a:ext uri="{FF2B5EF4-FFF2-40B4-BE49-F238E27FC236}">
                    <a16:creationId xmlns:a16="http://schemas.microsoft.com/office/drawing/2014/main" id="{41F67EC3-FBA9-EC9C-093C-B930E7777D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" name="Conector Reto 296">
                <a:extLst>
                  <a:ext uri="{FF2B5EF4-FFF2-40B4-BE49-F238E27FC236}">
                    <a16:creationId xmlns:a16="http://schemas.microsoft.com/office/drawing/2014/main" id="{0019E0F9-6638-0D3B-5FDC-77BBBDDF60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Conector Reto 297">
                <a:extLst>
                  <a:ext uri="{FF2B5EF4-FFF2-40B4-BE49-F238E27FC236}">
                    <a16:creationId xmlns:a16="http://schemas.microsoft.com/office/drawing/2014/main" id="{03E611DC-F4A3-42AE-A35B-431CF7F5F2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Conector Reto 298">
                <a:extLst>
                  <a:ext uri="{FF2B5EF4-FFF2-40B4-BE49-F238E27FC236}">
                    <a16:creationId xmlns:a16="http://schemas.microsoft.com/office/drawing/2014/main" id="{746B65ED-6466-B51A-4831-FBAD54F6719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Conector Reto 299">
                <a:extLst>
                  <a:ext uri="{FF2B5EF4-FFF2-40B4-BE49-F238E27FC236}">
                    <a16:creationId xmlns:a16="http://schemas.microsoft.com/office/drawing/2014/main" id="{2F634A99-6071-59FA-9036-393EE60B4F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Conector Reto 300">
                <a:extLst>
                  <a:ext uri="{FF2B5EF4-FFF2-40B4-BE49-F238E27FC236}">
                    <a16:creationId xmlns:a16="http://schemas.microsoft.com/office/drawing/2014/main" id="{B72CAB59-A0EA-7F60-9061-CF4497E3C4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2" name="Conector Reto 301">
                <a:extLst>
                  <a:ext uri="{FF2B5EF4-FFF2-40B4-BE49-F238E27FC236}">
                    <a16:creationId xmlns:a16="http://schemas.microsoft.com/office/drawing/2014/main" id="{28F49E32-3B31-4335-5F8F-DC12583B07C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3" name="Conector Reto 302">
                <a:extLst>
                  <a:ext uri="{FF2B5EF4-FFF2-40B4-BE49-F238E27FC236}">
                    <a16:creationId xmlns:a16="http://schemas.microsoft.com/office/drawing/2014/main" id="{AA91A6AA-1A99-336A-DC61-E5B149CB5F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4" name="Conector Reto 303">
                <a:extLst>
                  <a:ext uri="{FF2B5EF4-FFF2-40B4-BE49-F238E27FC236}">
                    <a16:creationId xmlns:a16="http://schemas.microsoft.com/office/drawing/2014/main" id="{5EC9FAA8-09E7-AE2C-CAFD-5D01E1147E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5" name="Conector Reto 304">
                <a:extLst>
                  <a:ext uri="{FF2B5EF4-FFF2-40B4-BE49-F238E27FC236}">
                    <a16:creationId xmlns:a16="http://schemas.microsoft.com/office/drawing/2014/main" id="{76F5764C-7F9B-6815-AC4F-6DB2AA7B7E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6" name="Conector Reto 305">
                <a:extLst>
                  <a:ext uri="{FF2B5EF4-FFF2-40B4-BE49-F238E27FC236}">
                    <a16:creationId xmlns:a16="http://schemas.microsoft.com/office/drawing/2014/main" id="{75FCF067-45CA-AF9B-6F89-25863AC97D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" name="Conector Reto 306">
                <a:extLst>
                  <a:ext uri="{FF2B5EF4-FFF2-40B4-BE49-F238E27FC236}">
                    <a16:creationId xmlns:a16="http://schemas.microsoft.com/office/drawing/2014/main" id="{07D1DB2D-DD51-506C-5713-34DE17228C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" name="Conector Reto 307">
                <a:extLst>
                  <a:ext uri="{FF2B5EF4-FFF2-40B4-BE49-F238E27FC236}">
                    <a16:creationId xmlns:a16="http://schemas.microsoft.com/office/drawing/2014/main" id="{ED4AD1AB-DF16-83D0-D5CF-F09BEF1DFA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Conector Reto 308">
                <a:extLst>
                  <a:ext uri="{FF2B5EF4-FFF2-40B4-BE49-F238E27FC236}">
                    <a16:creationId xmlns:a16="http://schemas.microsoft.com/office/drawing/2014/main" id="{0E7775DC-4AB9-E7C4-A199-03EFCCF3A4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" name="Conector Reto 309">
                <a:extLst>
                  <a:ext uri="{FF2B5EF4-FFF2-40B4-BE49-F238E27FC236}">
                    <a16:creationId xmlns:a16="http://schemas.microsoft.com/office/drawing/2014/main" id="{50483153-FD85-2686-2E07-1E3BE52C5F9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" name="Conector Reto 310">
                <a:extLst>
                  <a:ext uri="{FF2B5EF4-FFF2-40B4-BE49-F238E27FC236}">
                    <a16:creationId xmlns:a16="http://schemas.microsoft.com/office/drawing/2014/main" id="{9731F293-6EF8-F7EF-4AC1-8D9C87D3AF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Conector Reto 311">
                <a:extLst>
                  <a:ext uri="{FF2B5EF4-FFF2-40B4-BE49-F238E27FC236}">
                    <a16:creationId xmlns:a16="http://schemas.microsoft.com/office/drawing/2014/main" id="{B1F64EF5-CA5C-B2A0-B4C3-29B7E8AC726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Conector Reto 312">
                <a:extLst>
                  <a:ext uri="{FF2B5EF4-FFF2-40B4-BE49-F238E27FC236}">
                    <a16:creationId xmlns:a16="http://schemas.microsoft.com/office/drawing/2014/main" id="{545D2314-AC82-E701-919A-FB374D4673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" name="Conector Reto 313">
                <a:extLst>
                  <a:ext uri="{FF2B5EF4-FFF2-40B4-BE49-F238E27FC236}">
                    <a16:creationId xmlns:a16="http://schemas.microsoft.com/office/drawing/2014/main" id="{D15CA2F6-998C-6403-F566-173843F526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" name="Conector Reto 314">
                <a:extLst>
                  <a:ext uri="{FF2B5EF4-FFF2-40B4-BE49-F238E27FC236}">
                    <a16:creationId xmlns:a16="http://schemas.microsoft.com/office/drawing/2014/main" id="{DDCC0E11-8EA7-DD16-5D9A-607B265CF0D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" name="Conector Reto 315">
                <a:extLst>
                  <a:ext uri="{FF2B5EF4-FFF2-40B4-BE49-F238E27FC236}">
                    <a16:creationId xmlns:a16="http://schemas.microsoft.com/office/drawing/2014/main" id="{C8991862-4BD1-BCB5-376C-4758A266CBB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" name="Conector Reto 316">
                <a:extLst>
                  <a:ext uri="{FF2B5EF4-FFF2-40B4-BE49-F238E27FC236}">
                    <a16:creationId xmlns:a16="http://schemas.microsoft.com/office/drawing/2014/main" id="{2FB809D9-A194-BA5B-185E-44B7BECF0B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" name="Conector Reto 317">
                <a:extLst>
                  <a:ext uri="{FF2B5EF4-FFF2-40B4-BE49-F238E27FC236}">
                    <a16:creationId xmlns:a16="http://schemas.microsoft.com/office/drawing/2014/main" id="{0DB61B85-7B0D-BAA2-AD1F-C51F15D9BF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" name="Conector Reto 318">
                <a:extLst>
                  <a:ext uri="{FF2B5EF4-FFF2-40B4-BE49-F238E27FC236}">
                    <a16:creationId xmlns:a16="http://schemas.microsoft.com/office/drawing/2014/main" id="{73042765-8D76-89F2-676A-08DBF9FF37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" name="Conector Reto 319">
                <a:extLst>
                  <a:ext uri="{FF2B5EF4-FFF2-40B4-BE49-F238E27FC236}">
                    <a16:creationId xmlns:a16="http://schemas.microsoft.com/office/drawing/2014/main" id="{509D328E-EE8D-5D96-3F82-1E648631731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" name="Conector Reto 320">
                <a:extLst>
                  <a:ext uri="{FF2B5EF4-FFF2-40B4-BE49-F238E27FC236}">
                    <a16:creationId xmlns:a16="http://schemas.microsoft.com/office/drawing/2014/main" id="{2F3A36CF-FA41-1A32-F490-5121D2743D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Conector Reto 321">
                <a:extLst>
                  <a:ext uri="{FF2B5EF4-FFF2-40B4-BE49-F238E27FC236}">
                    <a16:creationId xmlns:a16="http://schemas.microsoft.com/office/drawing/2014/main" id="{854D892C-D575-1751-24DF-AE9FAAE240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" name="Conector Reto 322">
                <a:extLst>
                  <a:ext uri="{FF2B5EF4-FFF2-40B4-BE49-F238E27FC236}">
                    <a16:creationId xmlns:a16="http://schemas.microsoft.com/office/drawing/2014/main" id="{F006D1BA-6F10-D91D-FAFE-E4BF53DBEE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" name="Conector Reto 323">
                <a:extLst>
                  <a:ext uri="{FF2B5EF4-FFF2-40B4-BE49-F238E27FC236}">
                    <a16:creationId xmlns:a16="http://schemas.microsoft.com/office/drawing/2014/main" id="{5B9E294B-B351-F211-4E1B-4D4F4B7C19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" name="Conector Reto 324">
                <a:extLst>
                  <a:ext uri="{FF2B5EF4-FFF2-40B4-BE49-F238E27FC236}">
                    <a16:creationId xmlns:a16="http://schemas.microsoft.com/office/drawing/2014/main" id="{A7F7641C-F8E3-1729-752F-1745D28FE2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" name="Conector Reto 325">
                <a:extLst>
                  <a:ext uri="{FF2B5EF4-FFF2-40B4-BE49-F238E27FC236}">
                    <a16:creationId xmlns:a16="http://schemas.microsoft.com/office/drawing/2014/main" id="{C067CEB4-B01A-2BF3-4D1A-E0A9BC4375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" name="Conector Reto 326">
                <a:extLst>
                  <a:ext uri="{FF2B5EF4-FFF2-40B4-BE49-F238E27FC236}">
                    <a16:creationId xmlns:a16="http://schemas.microsoft.com/office/drawing/2014/main" id="{8B14A0DB-2F86-C86A-ADF6-C8CB77FFB0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" name="Conector Reto 327">
                <a:extLst>
                  <a:ext uri="{FF2B5EF4-FFF2-40B4-BE49-F238E27FC236}">
                    <a16:creationId xmlns:a16="http://schemas.microsoft.com/office/drawing/2014/main" id="{6DAABBC5-DC21-1E4F-0469-E3C42B0171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Conector Reto 328">
                <a:extLst>
                  <a:ext uri="{FF2B5EF4-FFF2-40B4-BE49-F238E27FC236}">
                    <a16:creationId xmlns:a16="http://schemas.microsoft.com/office/drawing/2014/main" id="{4C330DCA-EA3C-E53D-E29E-4D32AD1B21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" name="Conector Reto 329">
                <a:extLst>
                  <a:ext uri="{FF2B5EF4-FFF2-40B4-BE49-F238E27FC236}">
                    <a16:creationId xmlns:a16="http://schemas.microsoft.com/office/drawing/2014/main" id="{D016414D-81FF-FADA-CB2D-15F424981AF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" name="Conector Reto 330">
                <a:extLst>
                  <a:ext uri="{FF2B5EF4-FFF2-40B4-BE49-F238E27FC236}">
                    <a16:creationId xmlns:a16="http://schemas.microsoft.com/office/drawing/2014/main" id="{4F1752D2-F3C8-45C3-D4F0-DAD3555F16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" name="Conector Reto 331">
                <a:extLst>
                  <a:ext uri="{FF2B5EF4-FFF2-40B4-BE49-F238E27FC236}">
                    <a16:creationId xmlns:a16="http://schemas.microsoft.com/office/drawing/2014/main" id="{6ACE6DC7-54BE-FD31-C232-363606A041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" name="Conector Reto 332">
                <a:extLst>
                  <a:ext uri="{FF2B5EF4-FFF2-40B4-BE49-F238E27FC236}">
                    <a16:creationId xmlns:a16="http://schemas.microsoft.com/office/drawing/2014/main" id="{FB945181-1CA9-4FC5-FC11-42A8BD90E4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4" name="Conector Reto 333">
                <a:extLst>
                  <a:ext uri="{FF2B5EF4-FFF2-40B4-BE49-F238E27FC236}">
                    <a16:creationId xmlns:a16="http://schemas.microsoft.com/office/drawing/2014/main" id="{0C76A7C7-AC21-A189-F381-AA51841882F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5" name="Conector Reto 334">
                <a:extLst>
                  <a:ext uri="{FF2B5EF4-FFF2-40B4-BE49-F238E27FC236}">
                    <a16:creationId xmlns:a16="http://schemas.microsoft.com/office/drawing/2014/main" id="{3C221BBF-7CE6-854F-B97E-826C571F92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6" name="Conector Reto 335">
                <a:extLst>
                  <a:ext uri="{FF2B5EF4-FFF2-40B4-BE49-F238E27FC236}">
                    <a16:creationId xmlns:a16="http://schemas.microsoft.com/office/drawing/2014/main" id="{3220926C-E567-0F02-87E3-5896F87EE49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7" name="Conector Reto 336">
                <a:extLst>
                  <a:ext uri="{FF2B5EF4-FFF2-40B4-BE49-F238E27FC236}">
                    <a16:creationId xmlns:a16="http://schemas.microsoft.com/office/drawing/2014/main" id="{997E4F46-D706-5029-BA27-6C7D3177F2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" name="Conector Reto 337">
                <a:extLst>
                  <a:ext uri="{FF2B5EF4-FFF2-40B4-BE49-F238E27FC236}">
                    <a16:creationId xmlns:a16="http://schemas.microsoft.com/office/drawing/2014/main" id="{02B2B176-16D5-66E1-BA13-09F5EFC9D7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9" name="Conector Reto 338">
                <a:extLst>
                  <a:ext uri="{FF2B5EF4-FFF2-40B4-BE49-F238E27FC236}">
                    <a16:creationId xmlns:a16="http://schemas.microsoft.com/office/drawing/2014/main" id="{6AFFF25C-E0AA-129B-7E08-FA6A8A1A4C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0" name="Conector Reto 339">
                <a:extLst>
                  <a:ext uri="{FF2B5EF4-FFF2-40B4-BE49-F238E27FC236}">
                    <a16:creationId xmlns:a16="http://schemas.microsoft.com/office/drawing/2014/main" id="{49E8AB9A-7DCB-0776-73EA-D9DDD71588E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1" name="Conector Reto 340">
                <a:extLst>
                  <a:ext uri="{FF2B5EF4-FFF2-40B4-BE49-F238E27FC236}">
                    <a16:creationId xmlns:a16="http://schemas.microsoft.com/office/drawing/2014/main" id="{CC7FB097-D8E6-223F-85B5-8F92590477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7" name="Imagem 6" descr="imagem abstrata de pontos de luz">
            <a:extLst>
              <a:ext uri="{FF2B5EF4-FFF2-40B4-BE49-F238E27FC236}">
                <a16:creationId xmlns:a16="http://schemas.microsoft.com/office/drawing/2014/main" id="{BCEA162C-F721-C5F5-9EB7-6DBE2D432E6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268" r="4773" b="-1"/>
          <a:stretch/>
        </p:blipFill>
        <p:spPr>
          <a:xfrm>
            <a:off x="8055588" y="-3863"/>
            <a:ext cx="4132754" cy="3445946"/>
          </a:xfrm>
          <a:custGeom>
            <a:avLst/>
            <a:gdLst>
              <a:gd name="connsiteX0" fmla="*/ 303228 w 4638368"/>
              <a:gd name="connsiteY0" fmla="*/ 0 h 3867534"/>
              <a:gd name="connsiteX1" fmla="*/ 4638368 w 4638368"/>
              <a:gd name="connsiteY1" fmla="*/ 0 h 3867534"/>
              <a:gd name="connsiteX2" fmla="*/ 4638368 w 4638368"/>
              <a:gd name="connsiteY2" fmla="*/ 2952747 h 3867534"/>
              <a:gd name="connsiteX3" fmla="*/ 4585825 w 4638368"/>
              <a:gd name="connsiteY3" fmla="*/ 3013864 h 3867534"/>
              <a:gd name="connsiteX4" fmla="*/ 2641346 w 4638368"/>
              <a:gd name="connsiteY4" fmla="*/ 3867534 h 3867534"/>
              <a:gd name="connsiteX5" fmla="*/ 0 w 4638368"/>
              <a:gd name="connsiteY5" fmla="*/ 1226188 h 3867534"/>
              <a:gd name="connsiteX6" fmla="*/ 260466 w 4638368"/>
              <a:gd name="connsiteY6" fmla="*/ 81056 h 3867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38368" h="3867534">
                <a:moveTo>
                  <a:pt x="303228" y="0"/>
                </a:moveTo>
                <a:lnTo>
                  <a:pt x="4638368" y="0"/>
                </a:lnTo>
                <a:lnTo>
                  <a:pt x="4638368" y="2952747"/>
                </a:lnTo>
                <a:lnTo>
                  <a:pt x="4585825" y="3013864"/>
                </a:lnTo>
                <a:cubicBezTo>
                  <a:pt x="4103088" y="3538671"/>
                  <a:pt x="3410622" y="3867534"/>
                  <a:pt x="2641346" y="3867534"/>
                </a:cubicBezTo>
                <a:cubicBezTo>
                  <a:pt x="1182571" y="3867534"/>
                  <a:pt x="0" y="2684963"/>
                  <a:pt x="0" y="1226188"/>
                </a:cubicBezTo>
                <a:cubicBezTo>
                  <a:pt x="0" y="815907"/>
                  <a:pt x="93544" y="427475"/>
                  <a:pt x="260466" y="81056"/>
                </a:cubicBezTo>
                <a:close/>
              </a:path>
            </a:pathLst>
          </a:custGeom>
        </p:spPr>
      </p:pic>
      <p:pic>
        <p:nvPicPr>
          <p:cNvPr id="9" name="Espaço Reservado para Conteúdo 8">
            <a:extLst>
              <a:ext uri="{FF2B5EF4-FFF2-40B4-BE49-F238E27FC236}">
                <a16:creationId xmlns:a16="http://schemas.microsoft.com/office/drawing/2014/main" id="{652FADBC-8BEC-2AC7-0173-37CF43744E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-8260" y="-3908"/>
            <a:ext cx="12196601" cy="6887641"/>
          </a:xfrm>
        </p:spPr>
      </p:pic>
    </p:spTree>
    <p:extLst>
      <p:ext uri="{BB962C8B-B14F-4D97-AF65-F5344CB8AC3E}">
        <p14:creationId xmlns:p14="http://schemas.microsoft.com/office/powerpoint/2010/main" val="32520656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52AE018-B2D4-67A7-9AE8-98919EED06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3BFD61-10A1-7F43-5921-A197203062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6143423" cy="1456267"/>
          </a:xfrm>
        </p:spPr>
        <p:txBody>
          <a:bodyPr rtlCol="0">
            <a:normAutofit/>
          </a:bodyPr>
          <a:lstStyle/>
          <a:p>
            <a:r>
              <a:rPr lang="pt-BR" sz="3600" b="1" dirty="0"/>
              <a:t>Tutorial de utilização do </a:t>
            </a:r>
            <a:r>
              <a:rPr lang="pt-BR" sz="3600" b="1" dirty="0" err="1"/>
              <a:t>python</a:t>
            </a:r>
            <a:r>
              <a:rPr lang="pt-BR" sz="3600" b="1" dirty="0"/>
              <a:t> </a:t>
            </a:r>
          </a:p>
        </p:txBody>
      </p:sp>
      <p:pic>
        <p:nvPicPr>
          <p:cNvPr id="4" name="Imagem 3" descr="satélite no céu noturno">
            <a:extLst>
              <a:ext uri="{FF2B5EF4-FFF2-40B4-BE49-F238E27FC236}">
                <a16:creationId xmlns:a16="http://schemas.microsoft.com/office/drawing/2014/main" id="{849829A0-5084-BAED-6B12-6BB8F235B56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611" r="16027" b="1"/>
          <a:stretch/>
        </p:blipFill>
        <p:spPr>
          <a:xfrm>
            <a:off x="8888133" y="4144246"/>
            <a:ext cx="3302966" cy="2717299"/>
          </a:xfrm>
          <a:custGeom>
            <a:avLst/>
            <a:gdLst>
              <a:gd name="connsiteX0" fmla="*/ 1663658 w 3039855"/>
              <a:gd name="connsiteY0" fmla="*/ 0 h 2500842"/>
              <a:gd name="connsiteX1" fmla="*/ 2947417 w 3039855"/>
              <a:gd name="connsiteY1" fmla="*/ 605417 h 2500842"/>
              <a:gd name="connsiteX2" fmla="*/ 3039855 w 3039855"/>
              <a:gd name="connsiteY2" fmla="*/ 729032 h 2500842"/>
              <a:gd name="connsiteX3" fmla="*/ 3039855 w 3039855"/>
              <a:gd name="connsiteY3" fmla="*/ 2500842 h 2500842"/>
              <a:gd name="connsiteX4" fmla="*/ 226952 w 3039855"/>
              <a:gd name="connsiteY4" fmla="*/ 2500842 h 2500842"/>
              <a:gd name="connsiteX5" fmla="*/ 155401 w 3039855"/>
              <a:gd name="connsiteY5" fmla="*/ 2366679 h 2500842"/>
              <a:gd name="connsiteX6" fmla="*/ 0 w 3039855"/>
              <a:gd name="connsiteY6" fmla="*/ 1663658 h 2500842"/>
              <a:gd name="connsiteX7" fmla="*/ 1663658 w 3039855"/>
              <a:gd name="connsiteY7" fmla="*/ 0 h 2500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39855" h="2500842">
                <a:moveTo>
                  <a:pt x="1663658" y="0"/>
                </a:moveTo>
                <a:cubicBezTo>
                  <a:pt x="2180490" y="0"/>
                  <a:pt x="2642278" y="235674"/>
                  <a:pt x="2947417" y="605417"/>
                </a:cubicBezTo>
                <a:lnTo>
                  <a:pt x="3039855" y="729032"/>
                </a:lnTo>
                <a:lnTo>
                  <a:pt x="3039855" y="2500842"/>
                </a:lnTo>
                <a:lnTo>
                  <a:pt x="226952" y="2500842"/>
                </a:lnTo>
                <a:lnTo>
                  <a:pt x="155401" y="2366679"/>
                </a:lnTo>
                <a:cubicBezTo>
                  <a:pt x="55691" y="2153127"/>
                  <a:pt x="0" y="1914896"/>
                  <a:pt x="0" y="1663658"/>
                </a:cubicBezTo>
                <a:cubicBezTo>
                  <a:pt x="0" y="744845"/>
                  <a:pt x="744845" y="0"/>
                  <a:pt x="1663658" y="0"/>
                </a:cubicBezTo>
                <a:close/>
              </a:path>
            </a:pathLst>
          </a:custGeom>
        </p:spPr>
      </p:pic>
      <p:grpSp>
        <p:nvGrpSpPr>
          <p:cNvPr id="179" name="Grupo 178">
            <a:extLst>
              <a:ext uri="{FF2B5EF4-FFF2-40B4-BE49-F238E27FC236}">
                <a16:creationId xmlns:a16="http://schemas.microsoft.com/office/drawing/2014/main" id="{DBFF6E98-2456-7B47-2AD5-A6937AEE2B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21267604">
            <a:off x="8565602" y="3905595"/>
            <a:ext cx="3639934" cy="3163289"/>
            <a:chOff x="5281603" y="104899"/>
            <a:chExt cx="6910397" cy="6005491"/>
          </a:xfrm>
        </p:grpSpPr>
        <p:sp>
          <p:nvSpPr>
            <p:cNvPr id="180" name="Forma Livre 98">
              <a:extLst>
                <a:ext uri="{FF2B5EF4-FFF2-40B4-BE49-F238E27FC236}">
                  <a16:creationId xmlns:a16="http://schemas.microsoft.com/office/drawing/2014/main" id="{8280B78B-1D38-AA9E-4E7D-D6BCB2A194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grpSp>
          <p:nvGrpSpPr>
            <p:cNvPr id="181" name="Grupo 180">
              <a:extLst>
                <a:ext uri="{FF2B5EF4-FFF2-40B4-BE49-F238E27FC236}">
                  <a16:creationId xmlns:a16="http://schemas.microsoft.com/office/drawing/2014/main" id="{440F8B2D-B360-47A0-CD4B-56541E7740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182" name="Conector Reto 181">
                <a:extLst>
                  <a:ext uri="{FF2B5EF4-FFF2-40B4-BE49-F238E27FC236}">
                    <a16:creationId xmlns:a16="http://schemas.microsoft.com/office/drawing/2014/main" id="{38AC0DE2-6E58-3150-8DFE-E0038A3DCD4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Conector Reto 182">
                <a:extLst>
                  <a:ext uri="{FF2B5EF4-FFF2-40B4-BE49-F238E27FC236}">
                    <a16:creationId xmlns:a16="http://schemas.microsoft.com/office/drawing/2014/main" id="{CA953C5D-1977-3EF6-0586-9BCA6A834C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Conector Reto 183">
                <a:extLst>
                  <a:ext uri="{FF2B5EF4-FFF2-40B4-BE49-F238E27FC236}">
                    <a16:creationId xmlns:a16="http://schemas.microsoft.com/office/drawing/2014/main" id="{F4475220-A0B1-DFA2-2739-3A50936B74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Conector Reto 184">
                <a:extLst>
                  <a:ext uri="{FF2B5EF4-FFF2-40B4-BE49-F238E27FC236}">
                    <a16:creationId xmlns:a16="http://schemas.microsoft.com/office/drawing/2014/main" id="{1CF0E102-5508-33B9-9964-C72E427139B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Conector Reto 185">
                <a:extLst>
                  <a:ext uri="{FF2B5EF4-FFF2-40B4-BE49-F238E27FC236}">
                    <a16:creationId xmlns:a16="http://schemas.microsoft.com/office/drawing/2014/main" id="{345CC178-B1EE-0FB8-BBCD-B9C3E12AC4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Conector Reto 186">
                <a:extLst>
                  <a:ext uri="{FF2B5EF4-FFF2-40B4-BE49-F238E27FC236}">
                    <a16:creationId xmlns:a16="http://schemas.microsoft.com/office/drawing/2014/main" id="{C378AE70-9E38-4D41-8D05-523B0539F34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Conector Reto 187">
                <a:extLst>
                  <a:ext uri="{FF2B5EF4-FFF2-40B4-BE49-F238E27FC236}">
                    <a16:creationId xmlns:a16="http://schemas.microsoft.com/office/drawing/2014/main" id="{743BD288-92F1-155D-4797-764BB96EB2E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Conector Reto 188">
                <a:extLst>
                  <a:ext uri="{FF2B5EF4-FFF2-40B4-BE49-F238E27FC236}">
                    <a16:creationId xmlns:a16="http://schemas.microsoft.com/office/drawing/2014/main" id="{E3F1B64B-BF26-337D-8E87-4DAC8498177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Conector Reto 189">
                <a:extLst>
                  <a:ext uri="{FF2B5EF4-FFF2-40B4-BE49-F238E27FC236}">
                    <a16:creationId xmlns:a16="http://schemas.microsoft.com/office/drawing/2014/main" id="{447501B4-2625-BFA7-E84B-062CB658937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Conector Reto 190">
                <a:extLst>
                  <a:ext uri="{FF2B5EF4-FFF2-40B4-BE49-F238E27FC236}">
                    <a16:creationId xmlns:a16="http://schemas.microsoft.com/office/drawing/2014/main" id="{70114598-F703-7ECC-5B74-C86812569C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Conector Reto 191">
                <a:extLst>
                  <a:ext uri="{FF2B5EF4-FFF2-40B4-BE49-F238E27FC236}">
                    <a16:creationId xmlns:a16="http://schemas.microsoft.com/office/drawing/2014/main" id="{C23C48BB-EB2B-E8E8-7421-FD066953A5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Conector Reto 192">
                <a:extLst>
                  <a:ext uri="{FF2B5EF4-FFF2-40B4-BE49-F238E27FC236}">
                    <a16:creationId xmlns:a16="http://schemas.microsoft.com/office/drawing/2014/main" id="{F0D9106F-E83D-1C13-2429-F19F9B8601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Conector Reto 193">
                <a:extLst>
                  <a:ext uri="{FF2B5EF4-FFF2-40B4-BE49-F238E27FC236}">
                    <a16:creationId xmlns:a16="http://schemas.microsoft.com/office/drawing/2014/main" id="{254BABDE-BA9F-F076-4D21-3F6228D428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Conector Reto 194">
                <a:extLst>
                  <a:ext uri="{FF2B5EF4-FFF2-40B4-BE49-F238E27FC236}">
                    <a16:creationId xmlns:a16="http://schemas.microsoft.com/office/drawing/2014/main" id="{5B09A10F-BF9B-26C4-3ED0-0548AFA9ED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Conector Reto 195">
                <a:extLst>
                  <a:ext uri="{FF2B5EF4-FFF2-40B4-BE49-F238E27FC236}">
                    <a16:creationId xmlns:a16="http://schemas.microsoft.com/office/drawing/2014/main" id="{45D283DD-EA47-99EE-DBF3-0F20607B77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Conector Reto 196">
                <a:extLst>
                  <a:ext uri="{FF2B5EF4-FFF2-40B4-BE49-F238E27FC236}">
                    <a16:creationId xmlns:a16="http://schemas.microsoft.com/office/drawing/2014/main" id="{B218FA96-1757-3EB4-30F2-C446960118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Conector Reto 197">
                <a:extLst>
                  <a:ext uri="{FF2B5EF4-FFF2-40B4-BE49-F238E27FC236}">
                    <a16:creationId xmlns:a16="http://schemas.microsoft.com/office/drawing/2014/main" id="{D0F4F69F-24B3-6D9C-2356-EED5DF3BE1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Conector Reto 198">
                <a:extLst>
                  <a:ext uri="{FF2B5EF4-FFF2-40B4-BE49-F238E27FC236}">
                    <a16:creationId xmlns:a16="http://schemas.microsoft.com/office/drawing/2014/main" id="{6E570BBF-BF9D-611D-2C97-5F609665E4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Conector Reto 199">
                <a:extLst>
                  <a:ext uri="{FF2B5EF4-FFF2-40B4-BE49-F238E27FC236}">
                    <a16:creationId xmlns:a16="http://schemas.microsoft.com/office/drawing/2014/main" id="{1A3A5386-4141-B5FC-AAD4-681FC6B91E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Conector Reto 200">
                <a:extLst>
                  <a:ext uri="{FF2B5EF4-FFF2-40B4-BE49-F238E27FC236}">
                    <a16:creationId xmlns:a16="http://schemas.microsoft.com/office/drawing/2014/main" id="{2F9EAF60-CC38-2C34-3CB6-19FDA61FDD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Conector Reto 201">
                <a:extLst>
                  <a:ext uri="{FF2B5EF4-FFF2-40B4-BE49-F238E27FC236}">
                    <a16:creationId xmlns:a16="http://schemas.microsoft.com/office/drawing/2014/main" id="{F7C47D7D-0179-FC2A-5088-D258ADE221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Conector Reto 202">
                <a:extLst>
                  <a:ext uri="{FF2B5EF4-FFF2-40B4-BE49-F238E27FC236}">
                    <a16:creationId xmlns:a16="http://schemas.microsoft.com/office/drawing/2014/main" id="{6669FC90-68C3-48DB-D121-4BA7914FAFF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Conector Reto 203">
                <a:extLst>
                  <a:ext uri="{FF2B5EF4-FFF2-40B4-BE49-F238E27FC236}">
                    <a16:creationId xmlns:a16="http://schemas.microsoft.com/office/drawing/2014/main" id="{B5FF4673-5432-F666-4725-67AD3DFB091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Conector Reto 204">
                <a:extLst>
                  <a:ext uri="{FF2B5EF4-FFF2-40B4-BE49-F238E27FC236}">
                    <a16:creationId xmlns:a16="http://schemas.microsoft.com/office/drawing/2014/main" id="{3900D017-7727-5892-319E-9936988845B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Conector Reto 205">
                <a:extLst>
                  <a:ext uri="{FF2B5EF4-FFF2-40B4-BE49-F238E27FC236}">
                    <a16:creationId xmlns:a16="http://schemas.microsoft.com/office/drawing/2014/main" id="{EA382FDC-0449-D3D5-1917-A87F922BF64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Conector Reto 206">
                <a:extLst>
                  <a:ext uri="{FF2B5EF4-FFF2-40B4-BE49-F238E27FC236}">
                    <a16:creationId xmlns:a16="http://schemas.microsoft.com/office/drawing/2014/main" id="{898719EC-FC3F-54D6-0349-795AE8D4F2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Conector Reto 207">
                <a:extLst>
                  <a:ext uri="{FF2B5EF4-FFF2-40B4-BE49-F238E27FC236}">
                    <a16:creationId xmlns:a16="http://schemas.microsoft.com/office/drawing/2014/main" id="{E0E53766-17E9-38FC-BD47-E4DC3CE537B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Conector Reto 208">
                <a:extLst>
                  <a:ext uri="{FF2B5EF4-FFF2-40B4-BE49-F238E27FC236}">
                    <a16:creationId xmlns:a16="http://schemas.microsoft.com/office/drawing/2014/main" id="{50CA05DF-5453-64E5-0AB4-65BAA65E64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Conector Reto 209">
                <a:extLst>
                  <a:ext uri="{FF2B5EF4-FFF2-40B4-BE49-F238E27FC236}">
                    <a16:creationId xmlns:a16="http://schemas.microsoft.com/office/drawing/2014/main" id="{D7C3382D-1637-EC6C-0B48-6DF83AED8C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Conector Reto 210">
                <a:extLst>
                  <a:ext uri="{FF2B5EF4-FFF2-40B4-BE49-F238E27FC236}">
                    <a16:creationId xmlns:a16="http://schemas.microsoft.com/office/drawing/2014/main" id="{8BA62765-DA80-7EAE-6122-1F0180923F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Conector Reto 211">
                <a:extLst>
                  <a:ext uri="{FF2B5EF4-FFF2-40B4-BE49-F238E27FC236}">
                    <a16:creationId xmlns:a16="http://schemas.microsoft.com/office/drawing/2014/main" id="{C419B61F-0914-98B2-9BC3-58FBD4B0E9C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Conector Reto 212">
                <a:extLst>
                  <a:ext uri="{FF2B5EF4-FFF2-40B4-BE49-F238E27FC236}">
                    <a16:creationId xmlns:a16="http://schemas.microsoft.com/office/drawing/2014/main" id="{30856BE9-7B8E-3722-9596-C0D0D7946B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Conector Reto 213">
                <a:extLst>
                  <a:ext uri="{FF2B5EF4-FFF2-40B4-BE49-F238E27FC236}">
                    <a16:creationId xmlns:a16="http://schemas.microsoft.com/office/drawing/2014/main" id="{EEF81343-F4AA-B6F5-08D5-693B15ED11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Conector Reto 214">
                <a:extLst>
                  <a:ext uri="{FF2B5EF4-FFF2-40B4-BE49-F238E27FC236}">
                    <a16:creationId xmlns:a16="http://schemas.microsoft.com/office/drawing/2014/main" id="{ACAF0295-884E-930E-CCE1-2529C8A185A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Conector Reto 215">
                <a:extLst>
                  <a:ext uri="{FF2B5EF4-FFF2-40B4-BE49-F238E27FC236}">
                    <a16:creationId xmlns:a16="http://schemas.microsoft.com/office/drawing/2014/main" id="{E29DF737-66A1-71E1-8090-A16B2174B49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Conector Reto 216">
                <a:extLst>
                  <a:ext uri="{FF2B5EF4-FFF2-40B4-BE49-F238E27FC236}">
                    <a16:creationId xmlns:a16="http://schemas.microsoft.com/office/drawing/2014/main" id="{4E0E630B-D24A-680E-4320-D2F856FCFFB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Conector Reto 217">
                <a:extLst>
                  <a:ext uri="{FF2B5EF4-FFF2-40B4-BE49-F238E27FC236}">
                    <a16:creationId xmlns:a16="http://schemas.microsoft.com/office/drawing/2014/main" id="{9B64D050-0F97-FB1E-64F6-6E8D82A9DD2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Conector Reto 218">
                <a:extLst>
                  <a:ext uri="{FF2B5EF4-FFF2-40B4-BE49-F238E27FC236}">
                    <a16:creationId xmlns:a16="http://schemas.microsoft.com/office/drawing/2014/main" id="{E505EB16-2DB0-F24B-3B0A-288A507546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Conector Reto 219">
                <a:extLst>
                  <a:ext uri="{FF2B5EF4-FFF2-40B4-BE49-F238E27FC236}">
                    <a16:creationId xmlns:a16="http://schemas.microsoft.com/office/drawing/2014/main" id="{CD59D9E3-F8C4-3D5F-5076-86CF364724E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Conector Reto 220">
                <a:extLst>
                  <a:ext uri="{FF2B5EF4-FFF2-40B4-BE49-F238E27FC236}">
                    <a16:creationId xmlns:a16="http://schemas.microsoft.com/office/drawing/2014/main" id="{740AFD48-D70A-7614-4B15-55C963A298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Conector Reto 221">
                <a:extLst>
                  <a:ext uri="{FF2B5EF4-FFF2-40B4-BE49-F238E27FC236}">
                    <a16:creationId xmlns:a16="http://schemas.microsoft.com/office/drawing/2014/main" id="{68F50D79-305D-391B-0388-3D37DB81A9A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Conector Reto 222">
                <a:extLst>
                  <a:ext uri="{FF2B5EF4-FFF2-40B4-BE49-F238E27FC236}">
                    <a16:creationId xmlns:a16="http://schemas.microsoft.com/office/drawing/2014/main" id="{291EFEC7-6F1A-C7A1-462B-2CE1DBE5CAD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Conector Reto 223">
                <a:extLst>
                  <a:ext uri="{FF2B5EF4-FFF2-40B4-BE49-F238E27FC236}">
                    <a16:creationId xmlns:a16="http://schemas.microsoft.com/office/drawing/2014/main" id="{CF3AE826-2194-B730-751C-58B709F26C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Conector Reto 224">
                <a:extLst>
                  <a:ext uri="{FF2B5EF4-FFF2-40B4-BE49-F238E27FC236}">
                    <a16:creationId xmlns:a16="http://schemas.microsoft.com/office/drawing/2014/main" id="{E0DA2228-A237-21DE-87B5-7E02C08BCE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Conector Reto 225">
                <a:extLst>
                  <a:ext uri="{FF2B5EF4-FFF2-40B4-BE49-F238E27FC236}">
                    <a16:creationId xmlns:a16="http://schemas.microsoft.com/office/drawing/2014/main" id="{4E26A5E9-BDE9-A67B-4720-AF89667E8A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Conector Reto 226">
                <a:extLst>
                  <a:ext uri="{FF2B5EF4-FFF2-40B4-BE49-F238E27FC236}">
                    <a16:creationId xmlns:a16="http://schemas.microsoft.com/office/drawing/2014/main" id="{F63B6EEC-05EC-CF9E-30F0-0EC2997C76E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Conector Reto 227">
                <a:extLst>
                  <a:ext uri="{FF2B5EF4-FFF2-40B4-BE49-F238E27FC236}">
                    <a16:creationId xmlns:a16="http://schemas.microsoft.com/office/drawing/2014/main" id="{532A9A51-51C9-E7F2-B257-074110AC0CE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Conector Reto 228">
                <a:extLst>
                  <a:ext uri="{FF2B5EF4-FFF2-40B4-BE49-F238E27FC236}">
                    <a16:creationId xmlns:a16="http://schemas.microsoft.com/office/drawing/2014/main" id="{73737566-8547-3EF8-1BA7-6D0BA4A2005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Conector Reto 229">
                <a:extLst>
                  <a:ext uri="{FF2B5EF4-FFF2-40B4-BE49-F238E27FC236}">
                    <a16:creationId xmlns:a16="http://schemas.microsoft.com/office/drawing/2014/main" id="{263EEFF0-F621-E2EF-D2B4-7263303E8D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Conector Reto 230">
                <a:extLst>
                  <a:ext uri="{FF2B5EF4-FFF2-40B4-BE49-F238E27FC236}">
                    <a16:creationId xmlns:a16="http://schemas.microsoft.com/office/drawing/2014/main" id="{96B66D20-1919-73C7-D270-4B6D0CE729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Conector Reto 231">
                <a:extLst>
                  <a:ext uri="{FF2B5EF4-FFF2-40B4-BE49-F238E27FC236}">
                    <a16:creationId xmlns:a16="http://schemas.microsoft.com/office/drawing/2014/main" id="{43A85B9A-13FE-317F-8165-009D4A5FCB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Conector Reto 232">
                <a:extLst>
                  <a:ext uri="{FF2B5EF4-FFF2-40B4-BE49-F238E27FC236}">
                    <a16:creationId xmlns:a16="http://schemas.microsoft.com/office/drawing/2014/main" id="{6A157865-A9B1-A293-214A-F33F03CE38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Conector Reto 233">
                <a:extLst>
                  <a:ext uri="{FF2B5EF4-FFF2-40B4-BE49-F238E27FC236}">
                    <a16:creationId xmlns:a16="http://schemas.microsoft.com/office/drawing/2014/main" id="{6EB8ED09-B8A2-4297-3D70-32BBC113B02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Conector Reto 234">
                <a:extLst>
                  <a:ext uri="{FF2B5EF4-FFF2-40B4-BE49-F238E27FC236}">
                    <a16:creationId xmlns:a16="http://schemas.microsoft.com/office/drawing/2014/main" id="{D1D557EC-84D2-0451-3BA4-34914DB436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Conector Reto 235">
                <a:extLst>
                  <a:ext uri="{FF2B5EF4-FFF2-40B4-BE49-F238E27FC236}">
                    <a16:creationId xmlns:a16="http://schemas.microsoft.com/office/drawing/2014/main" id="{CFAECA03-00C6-0C15-FA8C-8E1AB72C8B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Conector Reto 236">
                <a:extLst>
                  <a:ext uri="{FF2B5EF4-FFF2-40B4-BE49-F238E27FC236}">
                    <a16:creationId xmlns:a16="http://schemas.microsoft.com/office/drawing/2014/main" id="{D29B63EE-CE61-B8D6-413D-163A94FD7A4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Conector Reto 237">
                <a:extLst>
                  <a:ext uri="{FF2B5EF4-FFF2-40B4-BE49-F238E27FC236}">
                    <a16:creationId xmlns:a16="http://schemas.microsoft.com/office/drawing/2014/main" id="{F736EC49-FABC-22D5-B248-64850B37553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Conector Reto 238">
                <a:extLst>
                  <a:ext uri="{FF2B5EF4-FFF2-40B4-BE49-F238E27FC236}">
                    <a16:creationId xmlns:a16="http://schemas.microsoft.com/office/drawing/2014/main" id="{4B3B976D-50B8-0B9A-338B-E6E2365A7C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Conector Reto 239">
                <a:extLst>
                  <a:ext uri="{FF2B5EF4-FFF2-40B4-BE49-F238E27FC236}">
                    <a16:creationId xmlns:a16="http://schemas.microsoft.com/office/drawing/2014/main" id="{F198A488-A4C8-8840-865C-A4F89CF937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Conector Reto 240">
                <a:extLst>
                  <a:ext uri="{FF2B5EF4-FFF2-40B4-BE49-F238E27FC236}">
                    <a16:creationId xmlns:a16="http://schemas.microsoft.com/office/drawing/2014/main" id="{E7A82402-43BE-86EA-8DD6-601CACE47F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Conector Reto 241">
                <a:extLst>
                  <a:ext uri="{FF2B5EF4-FFF2-40B4-BE49-F238E27FC236}">
                    <a16:creationId xmlns:a16="http://schemas.microsoft.com/office/drawing/2014/main" id="{BCF74627-7547-DA2E-A312-085CCF49A2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Conector Reto 242">
                <a:extLst>
                  <a:ext uri="{FF2B5EF4-FFF2-40B4-BE49-F238E27FC236}">
                    <a16:creationId xmlns:a16="http://schemas.microsoft.com/office/drawing/2014/main" id="{03B06378-ED64-7FBD-FCC7-0D7CDC3D2A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Conector Reto 243">
                <a:extLst>
                  <a:ext uri="{FF2B5EF4-FFF2-40B4-BE49-F238E27FC236}">
                    <a16:creationId xmlns:a16="http://schemas.microsoft.com/office/drawing/2014/main" id="{D9A36804-4E17-75B3-8F77-BBDB3F0C18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Conector Reto 244">
                <a:extLst>
                  <a:ext uri="{FF2B5EF4-FFF2-40B4-BE49-F238E27FC236}">
                    <a16:creationId xmlns:a16="http://schemas.microsoft.com/office/drawing/2014/main" id="{75DE06FA-89F2-AAC0-2692-CFC14EFEB1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Conector Reto 245">
                <a:extLst>
                  <a:ext uri="{FF2B5EF4-FFF2-40B4-BE49-F238E27FC236}">
                    <a16:creationId xmlns:a16="http://schemas.microsoft.com/office/drawing/2014/main" id="{61E31480-FBA8-7BA6-51DA-D007D73A3CE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Conector Reto 246">
                <a:extLst>
                  <a:ext uri="{FF2B5EF4-FFF2-40B4-BE49-F238E27FC236}">
                    <a16:creationId xmlns:a16="http://schemas.microsoft.com/office/drawing/2014/main" id="{934045E2-3583-C240-1051-D967E9D8F3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Conector Reto 247">
                <a:extLst>
                  <a:ext uri="{FF2B5EF4-FFF2-40B4-BE49-F238E27FC236}">
                    <a16:creationId xmlns:a16="http://schemas.microsoft.com/office/drawing/2014/main" id="{FD8C8830-00DF-7294-262D-961FFB05CF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Conector Reto 248">
                <a:extLst>
                  <a:ext uri="{FF2B5EF4-FFF2-40B4-BE49-F238E27FC236}">
                    <a16:creationId xmlns:a16="http://schemas.microsoft.com/office/drawing/2014/main" id="{5D1BB504-CC8C-1328-C6A3-2AC6590451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Conector Reto 249">
                <a:extLst>
                  <a:ext uri="{FF2B5EF4-FFF2-40B4-BE49-F238E27FC236}">
                    <a16:creationId xmlns:a16="http://schemas.microsoft.com/office/drawing/2014/main" id="{5474AB3A-03E3-E990-273D-1F55CE3CE7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Conector Reto 250">
                <a:extLst>
                  <a:ext uri="{FF2B5EF4-FFF2-40B4-BE49-F238E27FC236}">
                    <a16:creationId xmlns:a16="http://schemas.microsoft.com/office/drawing/2014/main" id="{D6C72DD5-F5FD-4F9A-C258-9E9E9900CA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Conector Reto 251">
                <a:extLst>
                  <a:ext uri="{FF2B5EF4-FFF2-40B4-BE49-F238E27FC236}">
                    <a16:creationId xmlns:a16="http://schemas.microsoft.com/office/drawing/2014/main" id="{57667515-A028-AA28-6079-142AA5D1327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Conector Reto 252">
                <a:extLst>
                  <a:ext uri="{FF2B5EF4-FFF2-40B4-BE49-F238E27FC236}">
                    <a16:creationId xmlns:a16="http://schemas.microsoft.com/office/drawing/2014/main" id="{C4EBF20B-015F-C41A-DD19-C1311F6458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Conector Reto 253">
                <a:extLst>
                  <a:ext uri="{FF2B5EF4-FFF2-40B4-BE49-F238E27FC236}">
                    <a16:creationId xmlns:a16="http://schemas.microsoft.com/office/drawing/2014/main" id="{F721A1F2-A2C3-A5FF-30A0-7D98DAF605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Conector Reto 254">
                <a:extLst>
                  <a:ext uri="{FF2B5EF4-FFF2-40B4-BE49-F238E27FC236}">
                    <a16:creationId xmlns:a16="http://schemas.microsoft.com/office/drawing/2014/main" id="{20100319-570F-EBB4-7F44-A09651431A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Conector Reto 255">
                <a:extLst>
                  <a:ext uri="{FF2B5EF4-FFF2-40B4-BE49-F238E27FC236}">
                    <a16:creationId xmlns:a16="http://schemas.microsoft.com/office/drawing/2014/main" id="{CC05CE76-F444-04E1-3103-6D7F2FED45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" name="Conector Reto 256">
                <a:extLst>
                  <a:ext uri="{FF2B5EF4-FFF2-40B4-BE49-F238E27FC236}">
                    <a16:creationId xmlns:a16="http://schemas.microsoft.com/office/drawing/2014/main" id="{AEB061EC-D6E3-3C0F-2873-5E11B3CC6C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Conector Reto 257">
                <a:extLst>
                  <a:ext uri="{FF2B5EF4-FFF2-40B4-BE49-F238E27FC236}">
                    <a16:creationId xmlns:a16="http://schemas.microsoft.com/office/drawing/2014/main" id="{B242EC0F-C904-D7CC-656D-E06E7E2372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Conector Reto 258">
                <a:extLst>
                  <a:ext uri="{FF2B5EF4-FFF2-40B4-BE49-F238E27FC236}">
                    <a16:creationId xmlns:a16="http://schemas.microsoft.com/office/drawing/2014/main" id="{A96EFA26-9F4D-5384-64EE-A180D6A7EF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61" name="Grupo 260">
            <a:extLst>
              <a:ext uri="{FF2B5EF4-FFF2-40B4-BE49-F238E27FC236}">
                <a16:creationId xmlns:a16="http://schemas.microsoft.com/office/drawing/2014/main" id="{73FC0391-BC81-97F8-D463-7869814EA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5392608">
            <a:off x="7397406" y="-618857"/>
            <a:ext cx="4915057" cy="4271437"/>
            <a:chOff x="5281603" y="104899"/>
            <a:chExt cx="6910397" cy="6005491"/>
          </a:xfrm>
        </p:grpSpPr>
        <p:sp>
          <p:nvSpPr>
            <p:cNvPr id="262" name="Forma Livre 17">
              <a:extLst>
                <a:ext uri="{FF2B5EF4-FFF2-40B4-BE49-F238E27FC236}">
                  <a16:creationId xmlns:a16="http://schemas.microsoft.com/office/drawing/2014/main" id="{69F99178-A14D-38AB-F93E-50E7400637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grpSp>
          <p:nvGrpSpPr>
            <p:cNvPr id="263" name="Grupo 262">
              <a:extLst>
                <a:ext uri="{FF2B5EF4-FFF2-40B4-BE49-F238E27FC236}">
                  <a16:creationId xmlns:a16="http://schemas.microsoft.com/office/drawing/2014/main" id="{722E3EAB-F183-BC19-7A7A-9331A245A2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264" name="Conector Reto 263">
                <a:extLst>
                  <a:ext uri="{FF2B5EF4-FFF2-40B4-BE49-F238E27FC236}">
                    <a16:creationId xmlns:a16="http://schemas.microsoft.com/office/drawing/2014/main" id="{86047FAC-4F7C-B518-6AEC-6664DD3833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Conector Reto 264">
                <a:extLst>
                  <a:ext uri="{FF2B5EF4-FFF2-40B4-BE49-F238E27FC236}">
                    <a16:creationId xmlns:a16="http://schemas.microsoft.com/office/drawing/2014/main" id="{E0DB9B81-7D2A-7FE7-7673-B164C89055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6" name="Conector Reto 265">
                <a:extLst>
                  <a:ext uri="{FF2B5EF4-FFF2-40B4-BE49-F238E27FC236}">
                    <a16:creationId xmlns:a16="http://schemas.microsoft.com/office/drawing/2014/main" id="{2C6FD510-2349-7C2C-D7E2-236702A7F0F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" name="Conector Reto 266">
                <a:extLst>
                  <a:ext uri="{FF2B5EF4-FFF2-40B4-BE49-F238E27FC236}">
                    <a16:creationId xmlns:a16="http://schemas.microsoft.com/office/drawing/2014/main" id="{CACF7782-5C34-F6F2-2821-E9379F7C8A0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Conector Reto 267">
                <a:extLst>
                  <a:ext uri="{FF2B5EF4-FFF2-40B4-BE49-F238E27FC236}">
                    <a16:creationId xmlns:a16="http://schemas.microsoft.com/office/drawing/2014/main" id="{08C05E49-A877-291F-3FCF-701258C06E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Conector Reto 268">
                <a:extLst>
                  <a:ext uri="{FF2B5EF4-FFF2-40B4-BE49-F238E27FC236}">
                    <a16:creationId xmlns:a16="http://schemas.microsoft.com/office/drawing/2014/main" id="{70D8D8F8-60C2-705D-E5C8-F99701EF57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Conector Reto 269">
                <a:extLst>
                  <a:ext uri="{FF2B5EF4-FFF2-40B4-BE49-F238E27FC236}">
                    <a16:creationId xmlns:a16="http://schemas.microsoft.com/office/drawing/2014/main" id="{B4F8D114-E6A8-9C66-4F62-2FD17BC001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Conector Reto 270">
                <a:extLst>
                  <a:ext uri="{FF2B5EF4-FFF2-40B4-BE49-F238E27FC236}">
                    <a16:creationId xmlns:a16="http://schemas.microsoft.com/office/drawing/2014/main" id="{D2645DF3-741E-063E-EA5C-8069C5002F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Conector Reto 271">
                <a:extLst>
                  <a:ext uri="{FF2B5EF4-FFF2-40B4-BE49-F238E27FC236}">
                    <a16:creationId xmlns:a16="http://schemas.microsoft.com/office/drawing/2014/main" id="{1DEAF10D-A000-C8A5-6394-85C7195A6E5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Conector Reto 272">
                <a:extLst>
                  <a:ext uri="{FF2B5EF4-FFF2-40B4-BE49-F238E27FC236}">
                    <a16:creationId xmlns:a16="http://schemas.microsoft.com/office/drawing/2014/main" id="{008DE272-AD35-9981-2F10-BB281891B5C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Conector Reto 273">
                <a:extLst>
                  <a:ext uri="{FF2B5EF4-FFF2-40B4-BE49-F238E27FC236}">
                    <a16:creationId xmlns:a16="http://schemas.microsoft.com/office/drawing/2014/main" id="{AFDEBA2B-5167-5E55-AAD8-5DF81E380A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Conector Reto 274">
                <a:extLst>
                  <a:ext uri="{FF2B5EF4-FFF2-40B4-BE49-F238E27FC236}">
                    <a16:creationId xmlns:a16="http://schemas.microsoft.com/office/drawing/2014/main" id="{A5EFC6A9-293C-1E26-9349-5A277DADF66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" name="Conector Reto 275">
                <a:extLst>
                  <a:ext uri="{FF2B5EF4-FFF2-40B4-BE49-F238E27FC236}">
                    <a16:creationId xmlns:a16="http://schemas.microsoft.com/office/drawing/2014/main" id="{7EA613D0-D942-C5CE-938A-75E271A581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Conector Reto 276">
                <a:extLst>
                  <a:ext uri="{FF2B5EF4-FFF2-40B4-BE49-F238E27FC236}">
                    <a16:creationId xmlns:a16="http://schemas.microsoft.com/office/drawing/2014/main" id="{33419776-47FC-ECAD-8293-F005D4AB88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Conector Reto 277">
                <a:extLst>
                  <a:ext uri="{FF2B5EF4-FFF2-40B4-BE49-F238E27FC236}">
                    <a16:creationId xmlns:a16="http://schemas.microsoft.com/office/drawing/2014/main" id="{408FBECB-5A9F-073F-CD2C-B3F0DA08D4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Conector Reto 278">
                <a:extLst>
                  <a:ext uri="{FF2B5EF4-FFF2-40B4-BE49-F238E27FC236}">
                    <a16:creationId xmlns:a16="http://schemas.microsoft.com/office/drawing/2014/main" id="{685C1814-B083-2175-A3DA-7F2C9CE3D6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Conector Reto 279">
                <a:extLst>
                  <a:ext uri="{FF2B5EF4-FFF2-40B4-BE49-F238E27FC236}">
                    <a16:creationId xmlns:a16="http://schemas.microsoft.com/office/drawing/2014/main" id="{9E7AD371-8EB4-1DF7-6853-82ED77C25F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Conector Reto 280">
                <a:extLst>
                  <a:ext uri="{FF2B5EF4-FFF2-40B4-BE49-F238E27FC236}">
                    <a16:creationId xmlns:a16="http://schemas.microsoft.com/office/drawing/2014/main" id="{D89FC973-6B3E-EC5F-573D-665B4688A2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Conector Reto 281">
                <a:extLst>
                  <a:ext uri="{FF2B5EF4-FFF2-40B4-BE49-F238E27FC236}">
                    <a16:creationId xmlns:a16="http://schemas.microsoft.com/office/drawing/2014/main" id="{55009E2B-31D5-EF3E-FC6C-C33A710402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3" name="Conector Reto 282">
                <a:extLst>
                  <a:ext uri="{FF2B5EF4-FFF2-40B4-BE49-F238E27FC236}">
                    <a16:creationId xmlns:a16="http://schemas.microsoft.com/office/drawing/2014/main" id="{FC3ED454-0F32-73B1-24BD-D2103F14549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Conector Reto 283">
                <a:extLst>
                  <a:ext uri="{FF2B5EF4-FFF2-40B4-BE49-F238E27FC236}">
                    <a16:creationId xmlns:a16="http://schemas.microsoft.com/office/drawing/2014/main" id="{B9ECEE7D-8D19-260A-4524-0941937CA2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Conector Reto 284">
                <a:extLst>
                  <a:ext uri="{FF2B5EF4-FFF2-40B4-BE49-F238E27FC236}">
                    <a16:creationId xmlns:a16="http://schemas.microsoft.com/office/drawing/2014/main" id="{155661D7-6EAC-02D6-A33C-6E95B8881B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Conector Reto 285">
                <a:extLst>
                  <a:ext uri="{FF2B5EF4-FFF2-40B4-BE49-F238E27FC236}">
                    <a16:creationId xmlns:a16="http://schemas.microsoft.com/office/drawing/2014/main" id="{BD2166A9-8A2B-8BDC-FD68-A9CE8DF477B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Conector Reto 286">
                <a:extLst>
                  <a:ext uri="{FF2B5EF4-FFF2-40B4-BE49-F238E27FC236}">
                    <a16:creationId xmlns:a16="http://schemas.microsoft.com/office/drawing/2014/main" id="{9D518DEF-11AC-8093-69BF-FE4EC5F5A7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Conector Reto 287">
                <a:extLst>
                  <a:ext uri="{FF2B5EF4-FFF2-40B4-BE49-F238E27FC236}">
                    <a16:creationId xmlns:a16="http://schemas.microsoft.com/office/drawing/2014/main" id="{EEE304E0-DEC1-A13A-785F-7E8B9B48E5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Conector Reto 288">
                <a:extLst>
                  <a:ext uri="{FF2B5EF4-FFF2-40B4-BE49-F238E27FC236}">
                    <a16:creationId xmlns:a16="http://schemas.microsoft.com/office/drawing/2014/main" id="{B8F67123-7EBD-E231-86DF-FFE767F29F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0" name="Conector Reto 289">
                <a:extLst>
                  <a:ext uri="{FF2B5EF4-FFF2-40B4-BE49-F238E27FC236}">
                    <a16:creationId xmlns:a16="http://schemas.microsoft.com/office/drawing/2014/main" id="{23C5FA1A-D250-B676-04EF-21777D7B5D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Conector Reto 290">
                <a:extLst>
                  <a:ext uri="{FF2B5EF4-FFF2-40B4-BE49-F238E27FC236}">
                    <a16:creationId xmlns:a16="http://schemas.microsoft.com/office/drawing/2014/main" id="{FE05778E-50EB-2850-9C4B-71F359FC97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Conector Reto 291">
                <a:extLst>
                  <a:ext uri="{FF2B5EF4-FFF2-40B4-BE49-F238E27FC236}">
                    <a16:creationId xmlns:a16="http://schemas.microsoft.com/office/drawing/2014/main" id="{C05CEE11-4AED-917E-E158-EF9FCC68485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Conector Reto 292">
                <a:extLst>
                  <a:ext uri="{FF2B5EF4-FFF2-40B4-BE49-F238E27FC236}">
                    <a16:creationId xmlns:a16="http://schemas.microsoft.com/office/drawing/2014/main" id="{0A898FB1-BF06-DC27-D276-17BD9B7E32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Conector Reto 293">
                <a:extLst>
                  <a:ext uri="{FF2B5EF4-FFF2-40B4-BE49-F238E27FC236}">
                    <a16:creationId xmlns:a16="http://schemas.microsoft.com/office/drawing/2014/main" id="{1B181C8B-D90A-8258-A670-FD67614084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Conector Reto 294">
                <a:extLst>
                  <a:ext uri="{FF2B5EF4-FFF2-40B4-BE49-F238E27FC236}">
                    <a16:creationId xmlns:a16="http://schemas.microsoft.com/office/drawing/2014/main" id="{D090C476-7B10-9D18-4019-FCAE1646B2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Conector Reto 295">
                <a:extLst>
                  <a:ext uri="{FF2B5EF4-FFF2-40B4-BE49-F238E27FC236}">
                    <a16:creationId xmlns:a16="http://schemas.microsoft.com/office/drawing/2014/main" id="{60DE4DE1-03A5-2AE5-31F1-11FF6C8EBC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" name="Conector Reto 296">
                <a:extLst>
                  <a:ext uri="{FF2B5EF4-FFF2-40B4-BE49-F238E27FC236}">
                    <a16:creationId xmlns:a16="http://schemas.microsoft.com/office/drawing/2014/main" id="{BA766C3E-C351-C6DE-D3BB-5E1BA5FF74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Conector Reto 297">
                <a:extLst>
                  <a:ext uri="{FF2B5EF4-FFF2-40B4-BE49-F238E27FC236}">
                    <a16:creationId xmlns:a16="http://schemas.microsoft.com/office/drawing/2014/main" id="{49A4AD05-B5A7-9E9E-3210-1DC45E5FD8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Conector Reto 298">
                <a:extLst>
                  <a:ext uri="{FF2B5EF4-FFF2-40B4-BE49-F238E27FC236}">
                    <a16:creationId xmlns:a16="http://schemas.microsoft.com/office/drawing/2014/main" id="{29D942AF-8EE4-C480-365E-D4B51AC0679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Conector Reto 299">
                <a:extLst>
                  <a:ext uri="{FF2B5EF4-FFF2-40B4-BE49-F238E27FC236}">
                    <a16:creationId xmlns:a16="http://schemas.microsoft.com/office/drawing/2014/main" id="{A2936F84-36D1-7FFF-3EF5-7A430E60FA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Conector Reto 300">
                <a:extLst>
                  <a:ext uri="{FF2B5EF4-FFF2-40B4-BE49-F238E27FC236}">
                    <a16:creationId xmlns:a16="http://schemas.microsoft.com/office/drawing/2014/main" id="{7FAFDA83-C832-4253-4D03-3C77DF4FE68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2" name="Conector Reto 301">
                <a:extLst>
                  <a:ext uri="{FF2B5EF4-FFF2-40B4-BE49-F238E27FC236}">
                    <a16:creationId xmlns:a16="http://schemas.microsoft.com/office/drawing/2014/main" id="{E72935A6-4A30-1D35-DC2D-6B8691CBC4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3" name="Conector Reto 302">
                <a:extLst>
                  <a:ext uri="{FF2B5EF4-FFF2-40B4-BE49-F238E27FC236}">
                    <a16:creationId xmlns:a16="http://schemas.microsoft.com/office/drawing/2014/main" id="{42E7D06F-1A1B-7CCB-4EF2-C59CD8CEDA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4" name="Conector Reto 303">
                <a:extLst>
                  <a:ext uri="{FF2B5EF4-FFF2-40B4-BE49-F238E27FC236}">
                    <a16:creationId xmlns:a16="http://schemas.microsoft.com/office/drawing/2014/main" id="{83B739DA-DB75-4B30-D87E-43D8E56D0B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5" name="Conector Reto 304">
                <a:extLst>
                  <a:ext uri="{FF2B5EF4-FFF2-40B4-BE49-F238E27FC236}">
                    <a16:creationId xmlns:a16="http://schemas.microsoft.com/office/drawing/2014/main" id="{793BAF2A-3EED-C5F3-3B4D-C94B0E832F1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6" name="Conector Reto 305">
                <a:extLst>
                  <a:ext uri="{FF2B5EF4-FFF2-40B4-BE49-F238E27FC236}">
                    <a16:creationId xmlns:a16="http://schemas.microsoft.com/office/drawing/2014/main" id="{58FA73EF-9925-EAD9-8EC2-44DE3FDA36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" name="Conector Reto 306">
                <a:extLst>
                  <a:ext uri="{FF2B5EF4-FFF2-40B4-BE49-F238E27FC236}">
                    <a16:creationId xmlns:a16="http://schemas.microsoft.com/office/drawing/2014/main" id="{85BA35F8-8B20-51E6-9B13-7A74683CCB0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" name="Conector Reto 307">
                <a:extLst>
                  <a:ext uri="{FF2B5EF4-FFF2-40B4-BE49-F238E27FC236}">
                    <a16:creationId xmlns:a16="http://schemas.microsoft.com/office/drawing/2014/main" id="{C0DBAC12-CC83-FB23-D437-E0DA7DFAA9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Conector Reto 308">
                <a:extLst>
                  <a:ext uri="{FF2B5EF4-FFF2-40B4-BE49-F238E27FC236}">
                    <a16:creationId xmlns:a16="http://schemas.microsoft.com/office/drawing/2014/main" id="{D7558F5E-ECA4-FF5C-34BA-4D85A4F24A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" name="Conector Reto 309">
                <a:extLst>
                  <a:ext uri="{FF2B5EF4-FFF2-40B4-BE49-F238E27FC236}">
                    <a16:creationId xmlns:a16="http://schemas.microsoft.com/office/drawing/2014/main" id="{FA33DC1C-C4BA-BAF2-3D39-EE4813D1AB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" name="Conector Reto 310">
                <a:extLst>
                  <a:ext uri="{FF2B5EF4-FFF2-40B4-BE49-F238E27FC236}">
                    <a16:creationId xmlns:a16="http://schemas.microsoft.com/office/drawing/2014/main" id="{73990F8B-093E-A573-4B95-0BA5D8D325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Conector Reto 311">
                <a:extLst>
                  <a:ext uri="{FF2B5EF4-FFF2-40B4-BE49-F238E27FC236}">
                    <a16:creationId xmlns:a16="http://schemas.microsoft.com/office/drawing/2014/main" id="{2CDF13F1-F5EF-12B9-B6F2-C04594403FC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Conector Reto 312">
                <a:extLst>
                  <a:ext uri="{FF2B5EF4-FFF2-40B4-BE49-F238E27FC236}">
                    <a16:creationId xmlns:a16="http://schemas.microsoft.com/office/drawing/2014/main" id="{0D74B29B-C32D-8CB1-2221-BB24A614A6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" name="Conector Reto 313">
                <a:extLst>
                  <a:ext uri="{FF2B5EF4-FFF2-40B4-BE49-F238E27FC236}">
                    <a16:creationId xmlns:a16="http://schemas.microsoft.com/office/drawing/2014/main" id="{4DC30FB9-3AA3-DF28-7664-2BF46A0A4C3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" name="Conector Reto 314">
                <a:extLst>
                  <a:ext uri="{FF2B5EF4-FFF2-40B4-BE49-F238E27FC236}">
                    <a16:creationId xmlns:a16="http://schemas.microsoft.com/office/drawing/2014/main" id="{6B6A9091-CAF5-C3C6-F338-352FB6CE6C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" name="Conector Reto 315">
                <a:extLst>
                  <a:ext uri="{FF2B5EF4-FFF2-40B4-BE49-F238E27FC236}">
                    <a16:creationId xmlns:a16="http://schemas.microsoft.com/office/drawing/2014/main" id="{0D1A2CB8-7529-EA81-97BA-87E2D346C1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" name="Conector Reto 316">
                <a:extLst>
                  <a:ext uri="{FF2B5EF4-FFF2-40B4-BE49-F238E27FC236}">
                    <a16:creationId xmlns:a16="http://schemas.microsoft.com/office/drawing/2014/main" id="{D5B0109E-3031-C540-2066-8F9706B000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" name="Conector Reto 317">
                <a:extLst>
                  <a:ext uri="{FF2B5EF4-FFF2-40B4-BE49-F238E27FC236}">
                    <a16:creationId xmlns:a16="http://schemas.microsoft.com/office/drawing/2014/main" id="{7B5EA01D-B45B-30FB-FE1B-5B887C0AF0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" name="Conector Reto 318">
                <a:extLst>
                  <a:ext uri="{FF2B5EF4-FFF2-40B4-BE49-F238E27FC236}">
                    <a16:creationId xmlns:a16="http://schemas.microsoft.com/office/drawing/2014/main" id="{09B80EF1-84F5-E929-4307-7180469BD11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" name="Conector Reto 319">
                <a:extLst>
                  <a:ext uri="{FF2B5EF4-FFF2-40B4-BE49-F238E27FC236}">
                    <a16:creationId xmlns:a16="http://schemas.microsoft.com/office/drawing/2014/main" id="{346D7729-97AB-D6CD-CE2A-DA3EAA3084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" name="Conector Reto 320">
                <a:extLst>
                  <a:ext uri="{FF2B5EF4-FFF2-40B4-BE49-F238E27FC236}">
                    <a16:creationId xmlns:a16="http://schemas.microsoft.com/office/drawing/2014/main" id="{79A7EB58-5A27-2ED7-9E07-7414F8C0FC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Conector Reto 321">
                <a:extLst>
                  <a:ext uri="{FF2B5EF4-FFF2-40B4-BE49-F238E27FC236}">
                    <a16:creationId xmlns:a16="http://schemas.microsoft.com/office/drawing/2014/main" id="{40AD9098-1307-5EB7-DC46-FBA3F1DFAD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" name="Conector Reto 322">
                <a:extLst>
                  <a:ext uri="{FF2B5EF4-FFF2-40B4-BE49-F238E27FC236}">
                    <a16:creationId xmlns:a16="http://schemas.microsoft.com/office/drawing/2014/main" id="{817A77C0-8A16-6357-5523-A1775A12394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" name="Conector Reto 323">
                <a:extLst>
                  <a:ext uri="{FF2B5EF4-FFF2-40B4-BE49-F238E27FC236}">
                    <a16:creationId xmlns:a16="http://schemas.microsoft.com/office/drawing/2014/main" id="{318CCA66-4967-C3CD-6C89-234107A781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" name="Conector Reto 324">
                <a:extLst>
                  <a:ext uri="{FF2B5EF4-FFF2-40B4-BE49-F238E27FC236}">
                    <a16:creationId xmlns:a16="http://schemas.microsoft.com/office/drawing/2014/main" id="{55BE4A31-0879-19E7-73DE-ECEFC5DC93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" name="Conector Reto 325">
                <a:extLst>
                  <a:ext uri="{FF2B5EF4-FFF2-40B4-BE49-F238E27FC236}">
                    <a16:creationId xmlns:a16="http://schemas.microsoft.com/office/drawing/2014/main" id="{F738E07E-3DC9-9E50-67AD-8172A257728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" name="Conector Reto 326">
                <a:extLst>
                  <a:ext uri="{FF2B5EF4-FFF2-40B4-BE49-F238E27FC236}">
                    <a16:creationId xmlns:a16="http://schemas.microsoft.com/office/drawing/2014/main" id="{CBEB26D4-F8EF-07DD-C651-A7D4D00A04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" name="Conector Reto 327">
                <a:extLst>
                  <a:ext uri="{FF2B5EF4-FFF2-40B4-BE49-F238E27FC236}">
                    <a16:creationId xmlns:a16="http://schemas.microsoft.com/office/drawing/2014/main" id="{38AD139A-2A1D-5FBC-C284-D49989BAD42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Conector Reto 328">
                <a:extLst>
                  <a:ext uri="{FF2B5EF4-FFF2-40B4-BE49-F238E27FC236}">
                    <a16:creationId xmlns:a16="http://schemas.microsoft.com/office/drawing/2014/main" id="{E16E501B-02C2-8525-655A-8ABFD7F65F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" name="Conector Reto 329">
                <a:extLst>
                  <a:ext uri="{FF2B5EF4-FFF2-40B4-BE49-F238E27FC236}">
                    <a16:creationId xmlns:a16="http://schemas.microsoft.com/office/drawing/2014/main" id="{F07DB095-E84C-CBD1-946F-E8C46FB808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" name="Conector Reto 330">
                <a:extLst>
                  <a:ext uri="{FF2B5EF4-FFF2-40B4-BE49-F238E27FC236}">
                    <a16:creationId xmlns:a16="http://schemas.microsoft.com/office/drawing/2014/main" id="{BB56090F-6BFA-A0DE-BF44-9817E305BE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" name="Conector Reto 331">
                <a:extLst>
                  <a:ext uri="{FF2B5EF4-FFF2-40B4-BE49-F238E27FC236}">
                    <a16:creationId xmlns:a16="http://schemas.microsoft.com/office/drawing/2014/main" id="{1C7FB215-B7B6-7371-5593-82EF6D5141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" name="Conector Reto 332">
                <a:extLst>
                  <a:ext uri="{FF2B5EF4-FFF2-40B4-BE49-F238E27FC236}">
                    <a16:creationId xmlns:a16="http://schemas.microsoft.com/office/drawing/2014/main" id="{AEFC0B8C-8990-70D1-783A-ECA8D4C0F2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4" name="Conector Reto 333">
                <a:extLst>
                  <a:ext uri="{FF2B5EF4-FFF2-40B4-BE49-F238E27FC236}">
                    <a16:creationId xmlns:a16="http://schemas.microsoft.com/office/drawing/2014/main" id="{041422C3-6797-A50D-9D5D-F47003D1A1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5" name="Conector Reto 334">
                <a:extLst>
                  <a:ext uri="{FF2B5EF4-FFF2-40B4-BE49-F238E27FC236}">
                    <a16:creationId xmlns:a16="http://schemas.microsoft.com/office/drawing/2014/main" id="{43D7E9AB-591D-3383-08A4-82C3F6E218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6" name="Conector Reto 335">
                <a:extLst>
                  <a:ext uri="{FF2B5EF4-FFF2-40B4-BE49-F238E27FC236}">
                    <a16:creationId xmlns:a16="http://schemas.microsoft.com/office/drawing/2014/main" id="{653D082F-03A1-4347-0D20-1DBB9C5DAE4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7" name="Conector Reto 336">
                <a:extLst>
                  <a:ext uri="{FF2B5EF4-FFF2-40B4-BE49-F238E27FC236}">
                    <a16:creationId xmlns:a16="http://schemas.microsoft.com/office/drawing/2014/main" id="{19A6F7CC-DF61-AD57-5140-5A39FFAC7F2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" name="Conector Reto 337">
                <a:extLst>
                  <a:ext uri="{FF2B5EF4-FFF2-40B4-BE49-F238E27FC236}">
                    <a16:creationId xmlns:a16="http://schemas.microsoft.com/office/drawing/2014/main" id="{6F283AAA-88E1-778C-A248-BF00B90FC3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9" name="Conector Reto 338">
                <a:extLst>
                  <a:ext uri="{FF2B5EF4-FFF2-40B4-BE49-F238E27FC236}">
                    <a16:creationId xmlns:a16="http://schemas.microsoft.com/office/drawing/2014/main" id="{58013F6E-D131-EA5F-7E64-DB182A3E2C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0" name="Conector Reto 339">
                <a:extLst>
                  <a:ext uri="{FF2B5EF4-FFF2-40B4-BE49-F238E27FC236}">
                    <a16:creationId xmlns:a16="http://schemas.microsoft.com/office/drawing/2014/main" id="{5CC06E74-F5A5-995E-83F3-870B66DE12E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1" name="Conector Reto 340">
                <a:extLst>
                  <a:ext uri="{FF2B5EF4-FFF2-40B4-BE49-F238E27FC236}">
                    <a16:creationId xmlns:a16="http://schemas.microsoft.com/office/drawing/2014/main" id="{4A2636E7-2DBA-D8D1-229D-677910C60C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7" name="Imagem 6" descr="imagem abstrata de pontos de luz">
            <a:extLst>
              <a:ext uri="{FF2B5EF4-FFF2-40B4-BE49-F238E27FC236}">
                <a16:creationId xmlns:a16="http://schemas.microsoft.com/office/drawing/2014/main" id="{04E31C49-CA73-6A70-4F1E-EF9BB3FE669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268" r="4773" b="-1"/>
          <a:stretch/>
        </p:blipFill>
        <p:spPr>
          <a:xfrm>
            <a:off x="8055588" y="-3863"/>
            <a:ext cx="4132754" cy="3445946"/>
          </a:xfrm>
          <a:custGeom>
            <a:avLst/>
            <a:gdLst>
              <a:gd name="connsiteX0" fmla="*/ 303228 w 4638368"/>
              <a:gd name="connsiteY0" fmla="*/ 0 h 3867534"/>
              <a:gd name="connsiteX1" fmla="*/ 4638368 w 4638368"/>
              <a:gd name="connsiteY1" fmla="*/ 0 h 3867534"/>
              <a:gd name="connsiteX2" fmla="*/ 4638368 w 4638368"/>
              <a:gd name="connsiteY2" fmla="*/ 2952747 h 3867534"/>
              <a:gd name="connsiteX3" fmla="*/ 4585825 w 4638368"/>
              <a:gd name="connsiteY3" fmla="*/ 3013864 h 3867534"/>
              <a:gd name="connsiteX4" fmla="*/ 2641346 w 4638368"/>
              <a:gd name="connsiteY4" fmla="*/ 3867534 h 3867534"/>
              <a:gd name="connsiteX5" fmla="*/ 0 w 4638368"/>
              <a:gd name="connsiteY5" fmla="*/ 1226188 h 3867534"/>
              <a:gd name="connsiteX6" fmla="*/ 260466 w 4638368"/>
              <a:gd name="connsiteY6" fmla="*/ 81056 h 3867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38368" h="3867534">
                <a:moveTo>
                  <a:pt x="303228" y="0"/>
                </a:moveTo>
                <a:lnTo>
                  <a:pt x="4638368" y="0"/>
                </a:lnTo>
                <a:lnTo>
                  <a:pt x="4638368" y="2952747"/>
                </a:lnTo>
                <a:lnTo>
                  <a:pt x="4585825" y="3013864"/>
                </a:lnTo>
                <a:cubicBezTo>
                  <a:pt x="4103088" y="3538671"/>
                  <a:pt x="3410622" y="3867534"/>
                  <a:pt x="2641346" y="3867534"/>
                </a:cubicBezTo>
                <a:cubicBezTo>
                  <a:pt x="1182571" y="3867534"/>
                  <a:pt x="0" y="2684963"/>
                  <a:pt x="0" y="1226188"/>
                </a:cubicBezTo>
                <a:cubicBezTo>
                  <a:pt x="0" y="815907"/>
                  <a:pt x="93544" y="427475"/>
                  <a:pt x="260466" y="81056"/>
                </a:cubicBezTo>
                <a:close/>
              </a:path>
            </a:pathLst>
          </a:custGeom>
        </p:spPr>
      </p:pic>
      <p:pic>
        <p:nvPicPr>
          <p:cNvPr id="8" name="Espaço Reservado para Conteúdo 7">
            <a:extLst>
              <a:ext uri="{FF2B5EF4-FFF2-40B4-BE49-F238E27FC236}">
                <a16:creationId xmlns:a16="http://schemas.microsoft.com/office/drawing/2014/main" id="{DA565C46-ED86-038D-9109-6B984807E0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-3652" y="5261"/>
            <a:ext cx="12195651" cy="6843329"/>
          </a:xfrm>
        </p:spPr>
      </p:pic>
    </p:spTree>
    <p:extLst>
      <p:ext uri="{BB962C8B-B14F-4D97-AF65-F5344CB8AC3E}">
        <p14:creationId xmlns:p14="http://schemas.microsoft.com/office/powerpoint/2010/main" val="24031063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BB10976-1FA9-4F49-A00C-E76878A0AD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8174895-000A-6BAD-01E2-76861A4D8B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6143423" cy="1456267"/>
          </a:xfrm>
        </p:spPr>
        <p:txBody>
          <a:bodyPr rtlCol="0">
            <a:normAutofit/>
          </a:bodyPr>
          <a:lstStyle/>
          <a:p>
            <a:r>
              <a:rPr lang="pt-BR" sz="3600" b="1" dirty="0"/>
              <a:t>Tutorial de utilização do </a:t>
            </a:r>
            <a:r>
              <a:rPr lang="pt-BR" sz="3600" b="1" dirty="0" err="1"/>
              <a:t>python</a:t>
            </a:r>
            <a:r>
              <a:rPr lang="pt-BR" sz="3600" b="1" dirty="0"/>
              <a:t> </a:t>
            </a:r>
          </a:p>
        </p:txBody>
      </p:sp>
      <p:pic>
        <p:nvPicPr>
          <p:cNvPr id="4" name="Imagem 3" descr="satélite no céu noturno">
            <a:extLst>
              <a:ext uri="{FF2B5EF4-FFF2-40B4-BE49-F238E27FC236}">
                <a16:creationId xmlns:a16="http://schemas.microsoft.com/office/drawing/2014/main" id="{63C2435C-D278-8726-E003-2FAB0950AE7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611" r="16027" b="1"/>
          <a:stretch/>
        </p:blipFill>
        <p:spPr>
          <a:xfrm>
            <a:off x="8888133" y="4144246"/>
            <a:ext cx="3302966" cy="2717299"/>
          </a:xfrm>
          <a:custGeom>
            <a:avLst/>
            <a:gdLst>
              <a:gd name="connsiteX0" fmla="*/ 1663658 w 3039855"/>
              <a:gd name="connsiteY0" fmla="*/ 0 h 2500842"/>
              <a:gd name="connsiteX1" fmla="*/ 2947417 w 3039855"/>
              <a:gd name="connsiteY1" fmla="*/ 605417 h 2500842"/>
              <a:gd name="connsiteX2" fmla="*/ 3039855 w 3039855"/>
              <a:gd name="connsiteY2" fmla="*/ 729032 h 2500842"/>
              <a:gd name="connsiteX3" fmla="*/ 3039855 w 3039855"/>
              <a:gd name="connsiteY3" fmla="*/ 2500842 h 2500842"/>
              <a:gd name="connsiteX4" fmla="*/ 226952 w 3039855"/>
              <a:gd name="connsiteY4" fmla="*/ 2500842 h 2500842"/>
              <a:gd name="connsiteX5" fmla="*/ 155401 w 3039855"/>
              <a:gd name="connsiteY5" fmla="*/ 2366679 h 2500842"/>
              <a:gd name="connsiteX6" fmla="*/ 0 w 3039855"/>
              <a:gd name="connsiteY6" fmla="*/ 1663658 h 2500842"/>
              <a:gd name="connsiteX7" fmla="*/ 1663658 w 3039855"/>
              <a:gd name="connsiteY7" fmla="*/ 0 h 2500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39855" h="2500842">
                <a:moveTo>
                  <a:pt x="1663658" y="0"/>
                </a:moveTo>
                <a:cubicBezTo>
                  <a:pt x="2180490" y="0"/>
                  <a:pt x="2642278" y="235674"/>
                  <a:pt x="2947417" y="605417"/>
                </a:cubicBezTo>
                <a:lnTo>
                  <a:pt x="3039855" y="729032"/>
                </a:lnTo>
                <a:lnTo>
                  <a:pt x="3039855" y="2500842"/>
                </a:lnTo>
                <a:lnTo>
                  <a:pt x="226952" y="2500842"/>
                </a:lnTo>
                <a:lnTo>
                  <a:pt x="155401" y="2366679"/>
                </a:lnTo>
                <a:cubicBezTo>
                  <a:pt x="55691" y="2153127"/>
                  <a:pt x="0" y="1914896"/>
                  <a:pt x="0" y="1663658"/>
                </a:cubicBezTo>
                <a:cubicBezTo>
                  <a:pt x="0" y="744845"/>
                  <a:pt x="744845" y="0"/>
                  <a:pt x="1663658" y="0"/>
                </a:cubicBezTo>
                <a:close/>
              </a:path>
            </a:pathLst>
          </a:custGeom>
        </p:spPr>
      </p:pic>
      <p:grpSp>
        <p:nvGrpSpPr>
          <p:cNvPr id="179" name="Grupo 178">
            <a:extLst>
              <a:ext uri="{FF2B5EF4-FFF2-40B4-BE49-F238E27FC236}">
                <a16:creationId xmlns:a16="http://schemas.microsoft.com/office/drawing/2014/main" id="{B7AA7A06-32EC-8A8D-C7D1-26CC8D5711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21267604">
            <a:off x="8565602" y="3905595"/>
            <a:ext cx="3639934" cy="3163289"/>
            <a:chOff x="5281603" y="104899"/>
            <a:chExt cx="6910397" cy="6005491"/>
          </a:xfrm>
        </p:grpSpPr>
        <p:sp>
          <p:nvSpPr>
            <p:cNvPr id="180" name="Forma Livre 98">
              <a:extLst>
                <a:ext uri="{FF2B5EF4-FFF2-40B4-BE49-F238E27FC236}">
                  <a16:creationId xmlns:a16="http://schemas.microsoft.com/office/drawing/2014/main" id="{A0C51AB5-2DD3-9E8A-A422-AD989E9ED3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grpSp>
          <p:nvGrpSpPr>
            <p:cNvPr id="181" name="Grupo 180">
              <a:extLst>
                <a:ext uri="{FF2B5EF4-FFF2-40B4-BE49-F238E27FC236}">
                  <a16:creationId xmlns:a16="http://schemas.microsoft.com/office/drawing/2014/main" id="{C4C6C65E-6F20-D1A9-9348-2A67CED062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182" name="Conector Reto 181">
                <a:extLst>
                  <a:ext uri="{FF2B5EF4-FFF2-40B4-BE49-F238E27FC236}">
                    <a16:creationId xmlns:a16="http://schemas.microsoft.com/office/drawing/2014/main" id="{E12C239C-0DBD-9FA6-AD1B-6B2F17C264E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Conector Reto 182">
                <a:extLst>
                  <a:ext uri="{FF2B5EF4-FFF2-40B4-BE49-F238E27FC236}">
                    <a16:creationId xmlns:a16="http://schemas.microsoft.com/office/drawing/2014/main" id="{4120A608-4FB3-9592-41BC-36C68C022B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Conector Reto 183">
                <a:extLst>
                  <a:ext uri="{FF2B5EF4-FFF2-40B4-BE49-F238E27FC236}">
                    <a16:creationId xmlns:a16="http://schemas.microsoft.com/office/drawing/2014/main" id="{BE8F104F-D30B-256E-C46B-E4D344806F2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Conector Reto 184">
                <a:extLst>
                  <a:ext uri="{FF2B5EF4-FFF2-40B4-BE49-F238E27FC236}">
                    <a16:creationId xmlns:a16="http://schemas.microsoft.com/office/drawing/2014/main" id="{C002E0B4-9CD6-D994-C26D-2448E150368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Conector Reto 185">
                <a:extLst>
                  <a:ext uri="{FF2B5EF4-FFF2-40B4-BE49-F238E27FC236}">
                    <a16:creationId xmlns:a16="http://schemas.microsoft.com/office/drawing/2014/main" id="{B4D96CF5-A641-2405-4CC4-4717942388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Conector Reto 186">
                <a:extLst>
                  <a:ext uri="{FF2B5EF4-FFF2-40B4-BE49-F238E27FC236}">
                    <a16:creationId xmlns:a16="http://schemas.microsoft.com/office/drawing/2014/main" id="{A49519B4-66E3-31B9-326D-11C32DAC6C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Conector Reto 187">
                <a:extLst>
                  <a:ext uri="{FF2B5EF4-FFF2-40B4-BE49-F238E27FC236}">
                    <a16:creationId xmlns:a16="http://schemas.microsoft.com/office/drawing/2014/main" id="{6EFB4BA6-6BF1-6DAC-C2B6-96180613D4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Conector Reto 188">
                <a:extLst>
                  <a:ext uri="{FF2B5EF4-FFF2-40B4-BE49-F238E27FC236}">
                    <a16:creationId xmlns:a16="http://schemas.microsoft.com/office/drawing/2014/main" id="{18C55F52-0769-CFFB-1A78-7C29DC2CF6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Conector Reto 189">
                <a:extLst>
                  <a:ext uri="{FF2B5EF4-FFF2-40B4-BE49-F238E27FC236}">
                    <a16:creationId xmlns:a16="http://schemas.microsoft.com/office/drawing/2014/main" id="{00CD6275-E770-2B9E-E4F8-75B584FD43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Conector Reto 190">
                <a:extLst>
                  <a:ext uri="{FF2B5EF4-FFF2-40B4-BE49-F238E27FC236}">
                    <a16:creationId xmlns:a16="http://schemas.microsoft.com/office/drawing/2014/main" id="{0A6FD93C-898D-C1B2-7184-7054824FA52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Conector Reto 191">
                <a:extLst>
                  <a:ext uri="{FF2B5EF4-FFF2-40B4-BE49-F238E27FC236}">
                    <a16:creationId xmlns:a16="http://schemas.microsoft.com/office/drawing/2014/main" id="{E1D07891-EE99-41BD-BD81-A31D13A34D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Conector Reto 192">
                <a:extLst>
                  <a:ext uri="{FF2B5EF4-FFF2-40B4-BE49-F238E27FC236}">
                    <a16:creationId xmlns:a16="http://schemas.microsoft.com/office/drawing/2014/main" id="{9412D51B-C062-CC36-CE30-B02B3EDFAC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Conector Reto 193">
                <a:extLst>
                  <a:ext uri="{FF2B5EF4-FFF2-40B4-BE49-F238E27FC236}">
                    <a16:creationId xmlns:a16="http://schemas.microsoft.com/office/drawing/2014/main" id="{96075685-90C4-5226-331C-E76B5635C15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Conector Reto 194">
                <a:extLst>
                  <a:ext uri="{FF2B5EF4-FFF2-40B4-BE49-F238E27FC236}">
                    <a16:creationId xmlns:a16="http://schemas.microsoft.com/office/drawing/2014/main" id="{68F3C0B0-E2DB-ADB7-C15F-35D1E94A99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Conector Reto 195">
                <a:extLst>
                  <a:ext uri="{FF2B5EF4-FFF2-40B4-BE49-F238E27FC236}">
                    <a16:creationId xmlns:a16="http://schemas.microsoft.com/office/drawing/2014/main" id="{4A6711E8-11AB-BECA-ED1F-A61B2E5D1E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Conector Reto 196">
                <a:extLst>
                  <a:ext uri="{FF2B5EF4-FFF2-40B4-BE49-F238E27FC236}">
                    <a16:creationId xmlns:a16="http://schemas.microsoft.com/office/drawing/2014/main" id="{BD3FEDA1-D5C3-2010-36EE-4A796F8CBB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Conector Reto 197">
                <a:extLst>
                  <a:ext uri="{FF2B5EF4-FFF2-40B4-BE49-F238E27FC236}">
                    <a16:creationId xmlns:a16="http://schemas.microsoft.com/office/drawing/2014/main" id="{89FDF2C9-6F6B-0C81-FE06-199A2AAA8BF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Conector Reto 198">
                <a:extLst>
                  <a:ext uri="{FF2B5EF4-FFF2-40B4-BE49-F238E27FC236}">
                    <a16:creationId xmlns:a16="http://schemas.microsoft.com/office/drawing/2014/main" id="{BFF59F1F-61AE-76CD-3947-4D2B28FCC7E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Conector Reto 199">
                <a:extLst>
                  <a:ext uri="{FF2B5EF4-FFF2-40B4-BE49-F238E27FC236}">
                    <a16:creationId xmlns:a16="http://schemas.microsoft.com/office/drawing/2014/main" id="{F999A59D-27BF-7634-A79C-AE0C12CA37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Conector Reto 200">
                <a:extLst>
                  <a:ext uri="{FF2B5EF4-FFF2-40B4-BE49-F238E27FC236}">
                    <a16:creationId xmlns:a16="http://schemas.microsoft.com/office/drawing/2014/main" id="{81027DDD-E0A0-CD2C-42ED-0201DF15C0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Conector Reto 201">
                <a:extLst>
                  <a:ext uri="{FF2B5EF4-FFF2-40B4-BE49-F238E27FC236}">
                    <a16:creationId xmlns:a16="http://schemas.microsoft.com/office/drawing/2014/main" id="{1FD8BEC6-4533-5EBA-4003-D0EE489C9A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Conector Reto 202">
                <a:extLst>
                  <a:ext uri="{FF2B5EF4-FFF2-40B4-BE49-F238E27FC236}">
                    <a16:creationId xmlns:a16="http://schemas.microsoft.com/office/drawing/2014/main" id="{08F96831-7D0D-6C5D-5987-53EF0ED73F8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Conector Reto 203">
                <a:extLst>
                  <a:ext uri="{FF2B5EF4-FFF2-40B4-BE49-F238E27FC236}">
                    <a16:creationId xmlns:a16="http://schemas.microsoft.com/office/drawing/2014/main" id="{744DFDB3-E3A0-2E59-8FE7-EC787429B72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Conector Reto 204">
                <a:extLst>
                  <a:ext uri="{FF2B5EF4-FFF2-40B4-BE49-F238E27FC236}">
                    <a16:creationId xmlns:a16="http://schemas.microsoft.com/office/drawing/2014/main" id="{B4C85364-4404-C6D0-4E94-A83946E0C8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Conector Reto 205">
                <a:extLst>
                  <a:ext uri="{FF2B5EF4-FFF2-40B4-BE49-F238E27FC236}">
                    <a16:creationId xmlns:a16="http://schemas.microsoft.com/office/drawing/2014/main" id="{CB314328-F820-7451-6F54-13B783DB9B5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Conector Reto 206">
                <a:extLst>
                  <a:ext uri="{FF2B5EF4-FFF2-40B4-BE49-F238E27FC236}">
                    <a16:creationId xmlns:a16="http://schemas.microsoft.com/office/drawing/2014/main" id="{380195E1-A670-0B44-B7BD-786ACC70C76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Conector Reto 207">
                <a:extLst>
                  <a:ext uri="{FF2B5EF4-FFF2-40B4-BE49-F238E27FC236}">
                    <a16:creationId xmlns:a16="http://schemas.microsoft.com/office/drawing/2014/main" id="{0172BB58-AC93-8A00-52AD-AA5095A281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Conector Reto 208">
                <a:extLst>
                  <a:ext uri="{FF2B5EF4-FFF2-40B4-BE49-F238E27FC236}">
                    <a16:creationId xmlns:a16="http://schemas.microsoft.com/office/drawing/2014/main" id="{1967BEFF-1848-A3F7-F0C1-77165A52A74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Conector Reto 209">
                <a:extLst>
                  <a:ext uri="{FF2B5EF4-FFF2-40B4-BE49-F238E27FC236}">
                    <a16:creationId xmlns:a16="http://schemas.microsoft.com/office/drawing/2014/main" id="{3FB2268F-9EC2-4A18-2853-96EC38ED747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Conector Reto 210">
                <a:extLst>
                  <a:ext uri="{FF2B5EF4-FFF2-40B4-BE49-F238E27FC236}">
                    <a16:creationId xmlns:a16="http://schemas.microsoft.com/office/drawing/2014/main" id="{F5B9DC88-4DBE-DB2F-3F06-3001C0B95A4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Conector Reto 211">
                <a:extLst>
                  <a:ext uri="{FF2B5EF4-FFF2-40B4-BE49-F238E27FC236}">
                    <a16:creationId xmlns:a16="http://schemas.microsoft.com/office/drawing/2014/main" id="{C2DCE745-0A8E-A164-C3C6-0A9C33ED26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Conector Reto 212">
                <a:extLst>
                  <a:ext uri="{FF2B5EF4-FFF2-40B4-BE49-F238E27FC236}">
                    <a16:creationId xmlns:a16="http://schemas.microsoft.com/office/drawing/2014/main" id="{1FAF6C12-DEF7-2F92-2EC7-C20F7B2F85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Conector Reto 213">
                <a:extLst>
                  <a:ext uri="{FF2B5EF4-FFF2-40B4-BE49-F238E27FC236}">
                    <a16:creationId xmlns:a16="http://schemas.microsoft.com/office/drawing/2014/main" id="{2B505307-F0C0-5647-6C44-1E929EFAC33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Conector Reto 214">
                <a:extLst>
                  <a:ext uri="{FF2B5EF4-FFF2-40B4-BE49-F238E27FC236}">
                    <a16:creationId xmlns:a16="http://schemas.microsoft.com/office/drawing/2014/main" id="{FE1C38CA-658A-3610-5A76-A7FB9387DF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Conector Reto 215">
                <a:extLst>
                  <a:ext uri="{FF2B5EF4-FFF2-40B4-BE49-F238E27FC236}">
                    <a16:creationId xmlns:a16="http://schemas.microsoft.com/office/drawing/2014/main" id="{3EE3FF58-5D06-318E-99A8-E9857233022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Conector Reto 216">
                <a:extLst>
                  <a:ext uri="{FF2B5EF4-FFF2-40B4-BE49-F238E27FC236}">
                    <a16:creationId xmlns:a16="http://schemas.microsoft.com/office/drawing/2014/main" id="{EAD2F564-B3F4-4F6C-4D80-37BE919AB82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Conector Reto 217">
                <a:extLst>
                  <a:ext uri="{FF2B5EF4-FFF2-40B4-BE49-F238E27FC236}">
                    <a16:creationId xmlns:a16="http://schemas.microsoft.com/office/drawing/2014/main" id="{6E34A707-2C9A-C404-0F03-498CB2E618C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Conector Reto 218">
                <a:extLst>
                  <a:ext uri="{FF2B5EF4-FFF2-40B4-BE49-F238E27FC236}">
                    <a16:creationId xmlns:a16="http://schemas.microsoft.com/office/drawing/2014/main" id="{715C8405-DB8C-5E6C-7BB1-3CDECC3A7D3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Conector Reto 219">
                <a:extLst>
                  <a:ext uri="{FF2B5EF4-FFF2-40B4-BE49-F238E27FC236}">
                    <a16:creationId xmlns:a16="http://schemas.microsoft.com/office/drawing/2014/main" id="{AA944725-8D65-20C5-F197-1667FF16D2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Conector Reto 220">
                <a:extLst>
                  <a:ext uri="{FF2B5EF4-FFF2-40B4-BE49-F238E27FC236}">
                    <a16:creationId xmlns:a16="http://schemas.microsoft.com/office/drawing/2014/main" id="{7ECC0606-A5DF-AD86-F863-447C25CF8EA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Conector Reto 221">
                <a:extLst>
                  <a:ext uri="{FF2B5EF4-FFF2-40B4-BE49-F238E27FC236}">
                    <a16:creationId xmlns:a16="http://schemas.microsoft.com/office/drawing/2014/main" id="{458C34D9-5558-55CB-E6F1-F597F2951CE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Conector Reto 222">
                <a:extLst>
                  <a:ext uri="{FF2B5EF4-FFF2-40B4-BE49-F238E27FC236}">
                    <a16:creationId xmlns:a16="http://schemas.microsoft.com/office/drawing/2014/main" id="{7D93D570-2492-B9E0-16AD-222C914AD8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Conector Reto 223">
                <a:extLst>
                  <a:ext uri="{FF2B5EF4-FFF2-40B4-BE49-F238E27FC236}">
                    <a16:creationId xmlns:a16="http://schemas.microsoft.com/office/drawing/2014/main" id="{38EE329D-5B34-C6A7-ECBA-06EC10893A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Conector Reto 224">
                <a:extLst>
                  <a:ext uri="{FF2B5EF4-FFF2-40B4-BE49-F238E27FC236}">
                    <a16:creationId xmlns:a16="http://schemas.microsoft.com/office/drawing/2014/main" id="{4FD01345-B102-C9DD-76DD-9586F05036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Conector Reto 225">
                <a:extLst>
                  <a:ext uri="{FF2B5EF4-FFF2-40B4-BE49-F238E27FC236}">
                    <a16:creationId xmlns:a16="http://schemas.microsoft.com/office/drawing/2014/main" id="{8B41C589-EF39-0D68-F17D-7706BB2359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Conector Reto 226">
                <a:extLst>
                  <a:ext uri="{FF2B5EF4-FFF2-40B4-BE49-F238E27FC236}">
                    <a16:creationId xmlns:a16="http://schemas.microsoft.com/office/drawing/2014/main" id="{8416D551-7760-4F9B-6437-DC2A2BD121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Conector Reto 227">
                <a:extLst>
                  <a:ext uri="{FF2B5EF4-FFF2-40B4-BE49-F238E27FC236}">
                    <a16:creationId xmlns:a16="http://schemas.microsoft.com/office/drawing/2014/main" id="{07B25756-29E8-D216-2E88-2AA783C5C1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Conector Reto 228">
                <a:extLst>
                  <a:ext uri="{FF2B5EF4-FFF2-40B4-BE49-F238E27FC236}">
                    <a16:creationId xmlns:a16="http://schemas.microsoft.com/office/drawing/2014/main" id="{12EBA53E-56FC-3212-6294-DAAFFF4AFF3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Conector Reto 229">
                <a:extLst>
                  <a:ext uri="{FF2B5EF4-FFF2-40B4-BE49-F238E27FC236}">
                    <a16:creationId xmlns:a16="http://schemas.microsoft.com/office/drawing/2014/main" id="{CADE53F8-6402-7C7D-0195-29F29A88915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Conector Reto 230">
                <a:extLst>
                  <a:ext uri="{FF2B5EF4-FFF2-40B4-BE49-F238E27FC236}">
                    <a16:creationId xmlns:a16="http://schemas.microsoft.com/office/drawing/2014/main" id="{F91A6D93-328B-C611-1530-3E2318D0B3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Conector Reto 231">
                <a:extLst>
                  <a:ext uri="{FF2B5EF4-FFF2-40B4-BE49-F238E27FC236}">
                    <a16:creationId xmlns:a16="http://schemas.microsoft.com/office/drawing/2014/main" id="{5C978F2F-EE4B-9516-F6A2-6A212F286E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Conector Reto 232">
                <a:extLst>
                  <a:ext uri="{FF2B5EF4-FFF2-40B4-BE49-F238E27FC236}">
                    <a16:creationId xmlns:a16="http://schemas.microsoft.com/office/drawing/2014/main" id="{97FC9BE6-285E-D55E-D11F-0581B30841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Conector Reto 233">
                <a:extLst>
                  <a:ext uri="{FF2B5EF4-FFF2-40B4-BE49-F238E27FC236}">
                    <a16:creationId xmlns:a16="http://schemas.microsoft.com/office/drawing/2014/main" id="{56E511E6-B674-72AE-F86D-1A2E723CC9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Conector Reto 234">
                <a:extLst>
                  <a:ext uri="{FF2B5EF4-FFF2-40B4-BE49-F238E27FC236}">
                    <a16:creationId xmlns:a16="http://schemas.microsoft.com/office/drawing/2014/main" id="{5D579266-19BA-FC9E-85C1-B368ADDEEE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Conector Reto 235">
                <a:extLst>
                  <a:ext uri="{FF2B5EF4-FFF2-40B4-BE49-F238E27FC236}">
                    <a16:creationId xmlns:a16="http://schemas.microsoft.com/office/drawing/2014/main" id="{2EA002B2-5E8F-D6DB-9A8F-8A4D6FC66D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Conector Reto 236">
                <a:extLst>
                  <a:ext uri="{FF2B5EF4-FFF2-40B4-BE49-F238E27FC236}">
                    <a16:creationId xmlns:a16="http://schemas.microsoft.com/office/drawing/2014/main" id="{354328C5-E826-888C-140A-F2A4B63364C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Conector Reto 237">
                <a:extLst>
                  <a:ext uri="{FF2B5EF4-FFF2-40B4-BE49-F238E27FC236}">
                    <a16:creationId xmlns:a16="http://schemas.microsoft.com/office/drawing/2014/main" id="{03D734F9-3FE5-2952-32D9-F6D92F8E3E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Conector Reto 238">
                <a:extLst>
                  <a:ext uri="{FF2B5EF4-FFF2-40B4-BE49-F238E27FC236}">
                    <a16:creationId xmlns:a16="http://schemas.microsoft.com/office/drawing/2014/main" id="{D0FBD3B6-11EF-B833-80F7-CD7CF25F90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Conector Reto 239">
                <a:extLst>
                  <a:ext uri="{FF2B5EF4-FFF2-40B4-BE49-F238E27FC236}">
                    <a16:creationId xmlns:a16="http://schemas.microsoft.com/office/drawing/2014/main" id="{53BE10F0-4103-8A78-C973-838327B2E0F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Conector Reto 240">
                <a:extLst>
                  <a:ext uri="{FF2B5EF4-FFF2-40B4-BE49-F238E27FC236}">
                    <a16:creationId xmlns:a16="http://schemas.microsoft.com/office/drawing/2014/main" id="{C2AE3DCA-3301-23DC-7662-FFCCB67290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Conector Reto 241">
                <a:extLst>
                  <a:ext uri="{FF2B5EF4-FFF2-40B4-BE49-F238E27FC236}">
                    <a16:creationId xmlns:a16="http://schemas.microsoft.com/office/drawing/2014/main" id="{5F73B68A-6737-37D4-DCE3-1372DA7E670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Conector Reto 242">
                <a:extLst>
                  <a:ext uri="{FF2B5EF4-FFF2-40B4-BE49-F238E27FC236}">
                    <a16:creationId xmlns:a16="http://schemas.microsoft.com/office/drawing/2014/main" id="{88302BD2-BE56-61C5-74CE-09DF68355A2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Conector Reto 243">
                <a:extLst>
                  <a:ext uri="{FF2B5EF4-FFF2-40B4-BE49-F238E27FC236}">
                    <a16:creationId xmlns:a16="http://schemas.microsoft.com/office/drawing/2014/main" id="{24CC72E4-F77E-EE2B-6674-034014EDD0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Conector Reto 244">
                <a:extLst>
                  <a:ext uri="{FF2B5EF4-FFF2-40B4-BE49-F238E27FC236}">
                    <a16:creationId xmlns:a16="http://schemas.microsoft.com/office/drawing/2014/main" id="{FBFF2F84-8F0E-3EDE-E3E2-1C569897E2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Conector Reto 245">
                <a:extLst>
                  <a:ext uri="{FF2B5EF4-FFF2-40B4-BE49-F238E27FC236}">
                    <a16:creationId xmlns:a16="http://schemas.microsoft.com/office/drawing/2014/main" id="{7C153904-E11C-C8F4-1E34-B4B39AD928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Conector Reto 246">
                <a:extLst>
                  <a:ext uri="{FF2B5EF4-FFF2-40B4-BE49-F238E27FC236}">
                    <a16:creationId xmlns:a16="http://schemas.microsoft.com/office/drawing/2014/main" id="{BB292907-4E33-DEC1-96E6-6EA4F16299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Conector Reto 247">
                <a:extLst>
                  <a:ext uri="{FF2B5EF4-FFF2-40B4-BE49-F238E27FC236}">
                    <a16:creationId xmlns:a16="http://schemas.microsoft.com/office/drawing/2014/main" id="{9E4D2B92-EAB2-DD9D-BD42-56AD5ED2C8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Conector Reto 248">
                <a:extLst>
                  <a:ext uri="{FF2B5EF4-FFF2-40B4-BE49-F238E27FC236}">
                    <a16:creationId xmlns:a16="http://schemas.microsoft.com/office/drawing/2014/main" id="{C168C4E7-E7E5-FF04-1CBA-D80A54D595B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Conector Reto 249">
                <a:extLst>
                  <a:ext uri="{FF2B5EF4-FFF2-40B4-BE49-F238E27FC236}">
                    <a16:creationId xmlns:a16="http://schemas.microsoft.com/office/drawing/2014/main" id="{8CBCAC1A-3286-C0F0-004A-0CCFC286CF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Conector Reto 250">
                <a:extLst>
                  <a:ext uri="{FF2B5EF4-FFF2-40B4-BE49-F238E27FC236}">
                    <a16:creationId xmlns:a16="http://schemas.microsoft.com/office/drawing/2014/main" id="{3FE1BE6C-FB5D-79F3-0097-323EC863A2D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Conector Reto 251">
                <a:extLst>
                  <a:ext uri="{FF2B5EF4-FFF2-40B4-BE49-F238E27FC236}">
                    <a16:creationId xmlns:a16="http://schemas.microsoft.com/office/drawing/2014/main" id="{1986CFCE-9DA2-A29F-437D-5CDA7152E60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Conector Reto 252">
                <a:extLst>
                  <a:ext uri="{FF2B5EF4-FFF2-40B4-BE49-F238E27FC236}">
                    <a16:creationId xmlns:a16="http://schemas.microsoft.com/office/drawing/2014/main" id="{9BFF5944-E988-9FE8-9FA0-E007BC0358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Conector Reto 253">
                <a:extLst>
                  <a:ext uri="{FF2B5EF4-FFF2-40B4-BE49-F238E27FC236}">
                    <a16:creationId xmlns:a16="http://schemas.microsoft.com/office/drawing/2014/main" id="{126C60A3-9192-B38B-F8B7-948582193E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Conector Reto 254">
                <a:extLst>
                  <a:ext uri="{FF2B5EF4-FFF2-40B4-BE49-F238E27FC236}">
                    <a16:creationId xmlns:a16="http://schemas.microsoft.com/office/drawing/2014/main" id="{40A940A7-EF73-7556-A123-CE8F60BFAF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Conector Reto 255">
                <a:extLst>
                  <a:ext uri="{FF2B5EF4-FFF2-40B4-BE49-F238E27FC236}">
                    <a16:creationId xmlns:a16="http://schemas.microsoft.com/office/drawing/2014/main" id="{34E7A0C5-0B36-377C-1C62-D2AE5330E2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" name="Conector Reto 256">
                <a:extLst>
                  <a:ext uri="{FF2B5EF4-FFF2-40B4-BE49-F238E27FC236}">
                    <a16:creationId xmlns:a16="http://schemas.microsoft.com/office/drawing/2014/main" id="{C76D366B-7F82-F604-3A4B-ECD93D00AA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Conector Reto 257">
                <a:extLst>
                  <a:ext uri="{FF2B5EF4-FFF2-40B4-BE49-F238E27FC236}">
                    <a16:creationId xmlns:a16="http://schemas.microsoft.com/office/drawing/2014/main" id="{34101507-84E3-4C68-B86E-7A908456CD4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Conector Reto 258">
                <a:extLst>
                  <a:ext uri="{FF2B5EF4-FFF2-40B4-BE49-F238E27FC236}">
                    <a16:creationId xmlns:a16="http://schemas.microsoft.com/office/drawing/2014/main" id="{A641F57A-471A-F6E7-4179-CC4877BB16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61" name="Grupo 260">
            <a:extLst>
              <a:ext uri="{FF2B5EF4-FFF2-40B4-BE49-F238E27FC236}">
                <a16:creationId xmlns:a16="http://schemas.microsoft.com/office/drawing/2014/main" id="{D8219596-5FAA-9156-EE8F-AAED9BE2C3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5392608">
            <a:off x="7397406" y="-618857"/>
            <a:ext cx="4915057" cy="4271437"/>
            <a:chOff x="5281603" y="104899"/>
            <a:chExt cx="6910397" cy="6005491"/>
          </a:xfrm>
        </p:grpSpPr>
        <p:sp>
          <p:nvSpPr>
            <p:cNvPr id="262" name="Forma Livre 17">
              <a:extLst>
                <a:ext uri="{FF2B5EF4-FFF2-40B4-BE49-F238E27FC236}">
                  <a16:creationId xmlns:a16="http://schemas.microsoft.com/office/drawing/2014/main" id="{F1BBEF02-6E3E-DC7C-5F42-6D26CE081B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grpSp>
          <p:nvGrpSpPr>
            <p:cNvPr id="263" name="Grupo 262">
              <a:extLst>
                <a:ext uri="{FF2B5EF4-FFF2-40B4-BE49-F238E27FC236}">
                  <a16:creationId xmlns:a16="http://schemas.microsoft.com/office/drawing/2014/main" id="{AD8C6F05-E216-1B1E-5A1B-EEA3C9EA4B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264" name="Conector Reto 263">
                <a:extLst>
                  <a:ext uri="{FF2B5EF4-FFF2-40B4-BE49-F238E27FC236}">
                    <a16:creationId xmlns:a16="http://schemas.microsoft.com/office/drawing/2014/main" id="{B054CE28-F6C8-97BE-A5EA-69F28DE2DF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Conector Reto 264">
                <a:extLst>
                  <a:ext uri="{FF2B5EF4-FFF2-40B4-BE49-F238E27FC236}">
                    <a16:creationId xmlns:a16="http://schemas.microsoft.com/office/drawing/2014/main" id="{5EBB1A02-7E40-2AE2-212D-D05471C7B0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6" name="Conector Reto 265">
                <a:extLst>
                  <a:ext uri="{FF2B5EF4-FFF2-40B4-BE49-F238E27FC236}">
                    <a16:creationId xmlns:a16="http://schemas.microsoft.com/office/drawing/2014/main" id="{670AE6FC-9D17-4BCF-9033-383FBE6B80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" name="Conector Reto 266">
                <a:extLst>
                  <a:ext uri="{FF2B5EF4-FFF2-40B4-BE49-F238E27FC236}">
                    <a16:creationId xmlns:a16="http://schemas.microsoft.com/office/drawing/2014/main" id="{9C458D83-F0DF-3074-2684-CD12B30978C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Conector Reto 267">
                <a:extLst>
                  <a:ext uri="{FF2B5EF4-FFF2-40B4-BE49-F238E27FC236}">
                    <a16:creationId xmlns:a16="http://schemas.microsoft.com/office/drawing/2014/main" id="{1B5BC7E3-6498-678C-934D-D9AF83E57A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Conector Reto 268">
                <a:extLst>
                  <a:ext uri="{FF2B5EF4-FFF2-40B4-BE49-F238E27FC236}">
                    <a16:creationId xmlns:a16="http://schemas.microsoft.com/office/drawing/2014/main" id="{0BFAA5BF-DCFD-3441-ED85-D3F73A6B466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Conector Reto 269">
                <a:extLst>
                  <a:ext uri="{FF2B5EF4-FFF2-40B4-BE49-F238E27FC236}">
                    <a16:creationId xmlns:a16="http://schemas.microsoft.com/office/drawing/2014/main" id="{D57A1219-2427-4FF8-D047-15946793EC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Conector Reto 270">
                <a:extLst>
                  <a:ext uri="{FF2B5EF4-FFF2-40B4-BE49-F238E27FC236}">
                    <a16:creationId xmlns:a16="http://schemas.microsoft.com/office/drawing/2014/main" id="{A780A72B-11C0-EFA0-4D50-8270A6B553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Conector Reto 271">
                <a:extLst>
                  <a:ext uri="{FF2B5EF4-FFF2-40B4-BE49-F238E27FC236}">
                    <a16:creationId xmlns:a16="http://schemas.microsoft.com/office/drawing/2014/main" id="{3C41092B-B455-43DB-A7C8-87A5DEA2BA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Conector Reto 272">
                <a:extLst>
                  <a:ext uri="{FF2B5EF4-FFF2-40B4-BE49-F238E27FC236}">
                    <a16:creationId xmlns:a16="http://schemas.microsoft.com/office/drawing/2014/main" id="{044915E7-258A-466B-A533-39C2819B96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Conector Reto 273">
                <a:extLst>
                  <a:ext uri="{FF2B5EF4-FFF2-40B4-BE49-F238E27FC236}">
                    <a16:creationId xmlns:a16="http://schemas.microsoft.com/office/drawing/2014/main" id="{38D412CA-F884-57A1-071D-5EE8900209D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Conector Reto 274">
                <a:extLst>
                  <a:ext uri="{FF2B5EF4-FFF2-40B4-BE49-F238E27FC236}">
                    <a16:creationId xmlns:a16="http://schemas.microsoft.com/office/drawing/2014/main" id="{44F56CA9-F1AE-6B41-BEFC-05B4E429D3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" name="Conector Reto 275">
                <a:extLst>
                  <a:ext uri="{FF2B5EF4-FFF2-40B4-BE49-F238E27FC236}">
                    <a16:creationId xmlns:a16="http://schemas.microsoft.com/office/drawing/2014/main" id="{2DFBEA85-E975-6426-0612-A45521C21C0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Conector Reto 276">
                <a:extLst>
                  <a:ext uri="{FF2B5EF4-FFF2-40B4-BE49-F238E27FC236}">
                    <a16:creationId xmlns:a16="http://schemas.microsoft.com/office/drawing/2014/main" id="{9FA012D6-BE9A-6EC4-081B-1BDDAA0231E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Conector Reto 277">
                <a:extLst>
                  <a:ext uri="{FF2B5EF4-FFF2-40B4-BE49-F238E27FC236}">
                    <a16:creationId xmlns:a16="http://schemas.microsoft.com/office/drawing/2014/main" id="{89B7FD8B-B0D2-FBAE-7DEE-3D4E11CC94F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Conector Reto 278">
                <a:extLst>
                  <a:ext uri="{FF2B5EF4-FFF2-40B4-BE49-F238E27FC236}">
                    <a16:creationId xmlns:a16="http://schemas.microsoft.com/office/drawing/2014/main" id="{13F63EFF-3A14-A753-E75B-29F09291AB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Conector Reto 279">
                <a:extLst>
                  <a:ext uri="{FF2B5EF4-FFF2-40B4-BE49-F238E27FC236}">
                    <a16:creationId xmlns:a16="http://schemas.microsoft.com/office/drawing/2014/main" id="{44CFA41A-9A0E-D11D-0C5A-CEBA4DB987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Conector Reto 280">
                <a:extLst>
                  <a:ext uri="{FF2B5EF4-FFF2-40B4-BE49-F238E27FC236}">
                    <a16:creationId xmlns:a16="http://schemas.microsoft.com/office/drawing/2014/main" id="{4A540F56-F9CE-05BD-CF3C-F982935C710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Conector Reto 281">
                <a:extLst>
                  <a:ext uri="{FF2B5EF4-FFF2-40B4-BE49-F238E27FC236}">
                    <a16:creationId xmlns:a16="http://schemas.microsoft.com/office/drawing/2014/main" id="{205E65E2-A570-5F5C-269C-AA45911715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3" name="Conector Reto 282">
                <a:extLst>
                  <a:ext uri="{FF2B5EF4-FFF2-40B4-BE49-F238E27FC236}">
                    <a16:creationId xmlns:a16="http://schemas.microsoft.com/office/drawing/2014/main" id="{E2D09124-DA57-F561-1E7B-108BCC9F4C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Conector Reto 283">
                <a:extLst>
                  <a:ext uri="{FF2B5EF4-FFF2-40B4-BE49-F238E27FC236}">
                    <a16:creationId xmlns:a16="http://schemas.microsoft.com/office/drawing/2014/main" id="{708FD57E-C379-A8ED-BD9F-16502F91E7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Conector Reto 284">
                <a:extLst>
                  <a:ext uri="{FF2B5EF4-FFF2-40B4-BE49-F238E27FC236}">
                    <a16:creationId xmlns:a16="http://schemas.microsoft.com/office/drawing/2014/main" id="{3B1576B9-3A30-8F12-A635-22844A2D6C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Conector Reto 285">
                <a:extLst>
                  <a:ext uri="{FF2B5EF4-FFF2-40B4-BE49-F238E27FC236}">
                    <a16:creationId xmlns:a16="http://schemas.microsoft.com/office/drawing/2014/main" id="{8F47C645-F28A-A3D0-5E4D-6B9C6A726E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Conector Reto 286">
                <a:extLst>
                  <a:ext uri="{FF2B5EF4-FFF2-40B4-BE49-F238E27FC236}">
                    <a16:creationId xmlns:a16="http://schemas.microsoft.com/office/drawing/2014/main" id="{A3B02488-C086-141C-C467-5B087CC690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Conector Reto 287">
                <a:extLst>
                  <a:ext uri="{FF2B5EF4-FFF2-40B4-BE49-F238E27FC236}">
                    <a16:creationId xmlns:a16="http://schemas.microsoft.com/office/drawing/2014/main" id="{FD1AA0CF-74AB-75D0-3F69-872C41479F7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Conector Reto 288">
                <a:extLst>
                  <a:ext uri="{FF2B5EF4-FFF2-40B4-BE49-F238E27FC236}">
                    <a16:creationId xmlns:a16="http://schemas.microsoft.com/office/drawing/2014/main" id="{482B51F3-D0E8-090C-C705-0879E0D63EE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0" name="Conector Reto 289">
                <a:extLst>
                  <a:ext uri="{FF2B5EF4-FFF2-40B4-BE49-F238E27FC236}">
                    <a16:creationId xmlns:a16="http://schemas.microsoft.com/office/drawing/2014/main" id="{DCE89095-4CB4-22D0-ACAC-2F6C51ABC29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Conector Reto 290">
                <a:extLst>
                  <a:ext uri="{FF2B5EF4-FFF2-40B4-BE49-F238E27FC236}">
                    <a16:creationId xmlns:a16="http://schemas.microsoft.com/office/drawing/2014/main" id="{0EB4857A-7C3B-E46B-D07D-F0A0AF1899D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Conector Reto 291">
                <a:extLst>
                  <a:ext uri="{FF2B5EF4-FFF2-40B4-BE49-F238E27FC236}">
                    <a16:creationId xmlns:a16="http://schemas.microsoft.com/office/drawing/2014/main" id="{608A5E3B-081A-972D-BC29-27856D532D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Conector Reto 292">
                <a:extLst>
                  <a:ext uri="{FF2B5EF4-FFF2-40B4-BE49-F238E27FC236}">
                    <a16:creationId xmlns:a16="http://schemas.microsoft.com/office/drawing/2014/main" id="{B1BAC756-F0BB-5E80-CE27-86806D518E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Conector Reto 293">
                <a:extLst>
                  <a:ext uri="{FF2B5EF4-FFF2-40B4-BE49-F238E27FC236}">
                    <a16:creationId xmlns:a16="http://schemas.microsoft.com/office/drawing/2014/main" id="{ECBC2CA0-6FC3-B806-A12C-85BB67C89D8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Conector Reto 294">
                <a:extLst>
                  <a:ext uri="{FF2B5EF4-FFF2-40B4-BE49-F238E27FC236}">
                    <a16:creationId xmlns:a16="http://schemas.microsoft.com/office/drawing/2014/main" id="{CBE63819-B9B9-1450-20CA-687283F2FDF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Conector Reto 295">
                <a:extLst>
                  <a:ext uri="{FF2B5EF4-FFF2-40B4-BE49-F238E27FC236}">
                    <a16:creationId xmlns:a16="http://schemas.microsoft.com/office/drawing/2014/main" id="{EB098945-1C94-707E-2475-F826CCDE08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" name="Conector Reto 296">
                <a:extLst>
                  <a:ext uri="{FF2B5EF4-FFF2-40B4-BE49-F238E27FC236}">
                    <a16:creationId xmlns:a16="http://schemas.microsoft.com/office/drawing/2014/main" id="{B3D6BF7C-6A84-78F3-8B2C-0E2D23D4107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Conector Reto 297">
                <a:extLst>
                  <a:ext uri="{FF2B5EF4-FFF2-40B4-BE49-F238E27FC236}">
                    <a16:creationId xmlns:a16="http://schemas.microsoft.com/office/drawing/2014/main" id="{FC576F81-1FE9-CDC8-8818-893B911E44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Conector Reto 298">
                <a:extLst>
                  <a:ext uri="{FF2B5EF4-FFF2-40B4-BE49-F238E27FC236}">
                    <a16:creationId xmlns:a16="http://schemas.microsoft.com/office/drawing/2014/main" id="{D250C5F9-F395-3721-E060-1ABBBF363BF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Conector Reto 299">
                <a:extLst>
                  <a:ext uri="{FF2B5EF4-FFF2-40B4-BE49-F238E27FC236}">
                    <a16:creationId xmlns:a16="http://schemas.microsoft.com/office/drawing/2014/main" id="{D2F8EE97-9D46-4F74-CF89-B450162A71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Conector Reto 300">
                <a:extLst>
                  <a:ext uri="{FF2B5EF4-FFF2-40B4-BE49-F238E27FC236}">
                    <a16:creationId xmlns:a16="http://schemas.microsoft.com/office/drawing/2014/main" id="{2D706F4A-D49D-3132-6997-5C261E6307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2" name="Conector Reto 301">
                <a:extLst>
                  <a:ext uri="{FF2B5EF4-FFF2-40B4-BE49-F238E27FC236}">
                    <a16:creationId xmlns:a16="http://schemas.microsoft.com/office/drawing/2014/main" id="{3A08B6EB-5E23-FC04-5DCF-CA2745666D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3" name="Conector Reto 302">
                <a:extLst>
                  <a:ext uri="{FF2B5EF4-FFF2-40B4-BE49-F238E27FC236}">
                    <a16:creationId xmlns:a16="http://schemas.microsoft.com/office/drawing/2014/main" id="{7011ED80-E045-A155-E0C0-43EAD90713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4" name="Conector Reto 303">
                <a:extLst>
                  <a:ext uri="{FF2B5EF4-FFF2-40B4-BE49-F238E27FC236}">
                    <a16:creationId xmlns:a16="http://schemas.microsoft.com/office/drawing/2014/main" id="{1E1ECAC8-FBFC-93D9-4F76-65C9106125C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5" name="Conector Reto 304">
                <a:extLst>
                  <a:ext uri="{FF2B5EF4-FFF2-40B4-BE49-F238E27FC236}">
                    <a16:creationId xmlns:a16="http://schemas.microsoft.com/office/drawing/2014/main" id="{F2A9A80B-9458-9216-9BAC-6B3C3B47B3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6" name="Conector Reto 305">
                <a:extLst>
                  <a:ext uri="{FF2B5EF4-FFF2-40B4-BE49-F238E27FC236}">
                    <a16:creationId xmlns:a16="http://schemas.microsoft.com/office/drawing/2014/main" id="{403B1098-7DB9-F6F5-A500-0EE8898E89C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" name="Conector Reto 306">
                <a:extLst>
                  <a:ext uri="{FF2B5EF4-FFF2-40B4-BE49-F238E27FC236}">
                    <a16:creationId xmlns:a16="http://schemas.microsoft.com/office/drawing/2014/main" id="{0F203CF5-122B-423F-2CB6-64603E735D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" name="Conector Reto 307">
                <a:extLst>
                  <a:ext uri="{FF2B5EF4-FFF2-40B4-BE49-F238E27FC236}">
                    <a16:creationId xmlns:a16="http://schemas.microsoft.com/office/drawing/2014/main" id="{6FB86915-398D-F7A3-A5F7-9F9FC72E7FD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Conector Reto 308">
                <a:extLst>
                  <a:ext uri="{FF2B5EF4-FFF2-40B4-BE49-F238E27FC236}">
                    <a16:creationId xmlns:a16="http://schemas.microsoft.com/office/drawing/2014/main" id="{4FA6E530-BD5B-2A87-975C-70FE747EDF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" name="Conector Reto 309">
                <a:extLst>
                  <a:ext uri="{FF2B5EF4-FFF2-40B4-BE49-F238E27FC236}">
                    <a16:creationId xmlns:a16="http://schemas.microsoft.com/office/drawing/2014/main" id="{3AC91F6D-397A-D503-FADC-BFAC824A23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" name="Conector Reto 310">
                <a:extLst>
                  <a:ext uri="{FF2B5EF4-FFF2-40B4-BE49-F238E27FC236}">
                    <a16:creationId xmlns:a16="http://schemas.microsoft.com/office/drawing/2014/main" id="{F66A506C-6425-BF3E-83AD-16BE8F7E6B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Conector Reto 311">
                <a:extLst>
                  <a:ext uri="{FF2B5EF4-FFF2-40B4-BE49-F238E27FC236}">
                    <a16:creationId xmlns:a16="http://schemas.microsoft.com/office/drawing/2014/main" id="{E282ADD4-DB91-6016-814F-8EAF4729756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Conector Reto 312">
                <a:extLst>
                  <a:ext uri="{FF2B5EF4-FFF2-40B4-BE49-F238E27FC236}">
                    <a16:creationId xmlns:a16="http://schemas.microsoft.com/office/drawing/2014/main" id="{BBF209DC-12BB-CD3F-F5AB-B1DCC47C4E9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" name="Conector Reto 313">
                <a:extLst>
                  <a:ext uri="{FF2B5EF4-FFF2-40B4-BE49-F238E27FC236}">
                    <a16:creationId xmlns:a16="http://schemas.microsoft.com/office/drawing/2014/main" id="{1B5B87AD-D73B-C096-785B-C0E4091381A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" name="Conector Reto 314">
                <a:extLst>
                  <a:ext uri="{FF2B5EF4-FFF2-40B4-BE49-F238E27FC236}">
                    <a16:creationId xmlns:a16="http://schemas.microsoft.com/office/drawing/2014/main" id="{99728B5B-C5DB-E283-EFDA-0281D18A296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" name="Conector Reto 315">
                <a:extLst>
                  <a:ext uri="{FF2B5EF4-FFF2-40B4-BE49-F238E27FC236}">
                    <a16:creationId xmlns:a16="http://schemas.microsoft.com/office/drawing/2014/main" id="{F471C0F6-4A29-0EC7-2615-4D58A4F0B6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" name="Conector Reto 316">
                <a:extLst>
                  <a:ext uri="{FF2B5EF4-FFF2-40B4-BE49-F238E27FC236}">
                    <a16:creationId xmlns:a16="http://schemas.microsoft.com/office/drawing/2014/main" id="{0272C7CC-2F47-BB79-CBC7-BF045373D2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" name="Conector Reto 317">
                <a:extLst>
                  <a:ext uri="{FF2B5EF4-FFF2-40B4-BE49-F238E27FC236}">
                    <a16:creationId xmlns:a16="http://schemas.microsoft.com/office/drawing/2014/main" id="{938B06BA-9277-82DB-AE69-21C2CB4EA1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" name="Conector Reto 318">
                <a:extLst>
                  <a:ext uri="{FF2B5EF4-FFF2-40B4-BE49-F238E27FC236}">
                    <a16:creationId xmlns:a16="http://schemas.microsoft.com/office/drawing/2014/main" id="{5F4FA4FB-3901-5B5D-609B-23F7485EBF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" name="Conector Reto 319">
                <a:extLst>
                  <a:ext uri="{FF2B5EF4-FFF2-40B4-BE49-F238E27FC236}">
                    <a16:creationId xmlns:a16="http://schemas.microsoft.com/office/drawing/2014/main" id="{B366A26A-E56C-E882-7476-FAD9E532CF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" name="Conector Reto 320">
                <a:extLst>
                  <a:ext uri="{FF2B5EF4-FFF2-40B4-BE49-F238E27FC236}">
                    <a16:creationId xmlns:a16="http://schemas.microsoft.com/office/drawing/2014/main" id="{0DD3E3D3-C000-D139-A63F-FD583B498C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Conector Reto 321">
                <a:extLst>
                  <a:ext uri="{FF2B5EF4-FFF2-40B4-BE49-F238E27FC236}">
                    <a16:creationId xmlns:a16="http://schemas.microsoft.com/office/drawing/2014/main" id="{4408FD7F-D439-5C2D-C3D2-1143FA2079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" name="Conector Reto 322">
                <a:extLst>
                  <a:ext uri="{FF2B5EF4-FFF2-40B4-BE49-F238E27FC236}">
                    <a16:creationId xmlns:a16="http://schemas.microsoft.com/office/drawing/2014/main" id="{C69EFA2D-D0A4-E0A4-247A-CE0FB33DC1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" name="Conector Reto 323">
                <a:extLst>
                  <a:ext uri="{FF2B5EF4-FFF2-40B4-BE49-F238E27FC236}">
                    <a16:creationId xmlns:a16="http://schemas.microsoft.com/office/drawing/2014/main" id="{E597ADC2-85FD-B31C-3161-0719A795BE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" name="Conector Reto 324">
                <a:extLst>
                  <a:ext uri="{FF2B5EF4-FFF2-40B4-BE49-F238E27FC236}">
                    <a16:creationId xmlns:a16="http://schemas.microsoft.com/office/drawing/2014/main" id="{7939BF93-6378-1C9B-BC6A-302CD6EAA11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" name="Conector Reto 325">
                <a:extLst>
                  <a:ext uri="{FF2B5EF4-FFF2-40B4-BE49-F238E27FC236}">
                    <a16:creationId xmlns:a16="http://schemas.microsoft.com/office/drawing/2014/main" id="{CAE780DE-0ACD-148B-5375-5A23C80529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" name="Conector Reto 326">
                <a:extLst>
                  <a:ext uri="{FF2B5EF4-FFF2-40B4-BE49-F238E27FC236}">
                    <a16:creationId xmlns:a16="http://schemas.microsoft.com/office/drawing/2014/main" id="{223094CA-5D6D-3CB5-3CE6-C82A105AA9C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" name="Conector Reto 327">
                <a:extLst>
                  <a:ext uri="{FF2B5EF4-FFF2-40B4-BE49-F238E27FC236}">
                    <a16:creationId xmlns:a16="http://schemas.microsoft.com/office/drawing/2014/main" id="{E36B46CB-506E-AB70-CFB4-46E76C9F02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Conector Reto 328">
                <a:extLst>
                  <a:ext uri="{FF2B5EF4-FFF2-40B4-BE49-F238E27FC236}">
                    <a16:creationId xmlns:a16="http://schemas.microsoft.com/office/drawing/2014/main" id="{5F96EC71-62D4-5304-91CF-88EE5A6BFB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" name="Conector Reto 329">
                <a:extLst>
                  <a:ext uri="{FF2B5EF4-FFF2-40B4-BE49-F238E27FC236}">
                    <a16:creationId xmlns:a16="http://schemas.microsoft.com/office/drawing/2014/main" id="{21F848AC-08AC-145C-F14D-9D901C0D70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" name="Conector Reto 330">
                <a:extLst>
                  <a:ext uri="{FF2B5EF4-FFF2-40B4-BE49-F238E27FC236}">
                    <a16:creationId xmlns:a16="http://schemas.microsoft.com/office/drawing/2014/main" id="{3DB928AA-5BCD-2984-2858-AA0358E5A8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" name="Conector Reto 331">
                <a:extLst>
                  <a:ext uri="{FF2B5EF4-FFF2-40B4-BE49-F238E27FC236}">
                    <a16:creationId xmlns:a16="http://schemas.microsoft.com/office/drawing/2014/main" id="{BCF4977A-5C0B-DA42-46DA-CBB10BC522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" name="Conector Reto 332">
                <a:extLst>
                  <a:ext uri="{FF2B5EF4-FFF2-40B4-BE49-F238E27FC236}">
                    <a16:creationId xmlns:a16="http://schemas.microsoft.com/office/drawing/2014/main" id="{45C6F5C3-2652-7761-B4CE-9AE5B6A211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4" name="Conector Reto 333">
                <a:extLst>
                  <a:ext uri="{FF2B5EF4-FFF2-40B4-BE49-F238E27FC236}">
                    <a16:creationId xmlns:a16="http://schemas.microsoft.com/office/drawing/2014/main" id="{8AE2E06D-E6BF-E50A-2B35-8DCD724E2AA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5" name="Conector Reto 334">
                <a:extLst>
                  <a:ext uri="{FF2B5EF4-FFF2-40B4-BE49-F238E27FC236}">
                    <a16:creationId xmlns:a16="http://schemas.microsoft.com/office/drawing/2014/main" id="{7908A68C-223F-F726-5012-89A14AEACE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6" name="Conector Reto 335">
                <a:extLst>
                  <a:ext uri="{FF2B5EF4-FFF2-40B4-BE49-F238E27FC236}">
                    <a16:creationId xmlns:a16="http://schemas.microsoft.com/office/drawing/2014/main" id="{97F5329F-466C-A514-C9B6-E5B36B2523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7" name="Conector Reto 336">
                <a:extLst>
                  <a:ext uri="{FF2B5EF4-FFF2-40B4-BE49-F238E27FC236}">
                    <a16:creationId xmlns:a16="http://schemas.microsoft.com/office/drawing/2014/main" id="{3C5D5230-A18B-8A5D-4474-C64EED44EE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" name="Conector Reto 337">
                <a:extLst>
                  <a:ext uri="{FF2B5EF4-FFF2-40B4-BE49-F238E27FC236}">
                    <a16:creationId xmlns:a16="http://schemas.microsoft.com/office/drawing/2014/main" id="{8585586E-2923-ACC2-6EB4-478B65B67A4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9" name="Conector Reto 338">
                <a:extLst>
                  <a:ext uri="{FF2B5EF4-FFF2-40B4-BE49-F238E27FC236}">
                    <a16:creationId xmlns:a16="http://schemas.microsoft.com/office/drawing/2014/main" id="{A704293E-AFD3-90BE-B526-B694D17689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0" name="Conector Reto 339">
                <a:extLst>
                  <a:ext uri="{FF2B5EF4-FFF2-40B4-BE49-F238E27FC236}">
                    <a16:creationId xmlns:a16="http://schemas.microsoft.com/office/drawing/2014/main" id="{ED3AE7B1-09B3-FC19-A417-CD1AD9C4AC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1" name="Conector Reto 340">
                <a:extLst>
                  <a:ext uri="{FF2B5EF4-FFF2-40B4-BE49-F238E27FC236}">
                    <a16:creationId xmlns:a16="http://schemas.microsoft.com/office/drawing/2014/main" id="{6BC14CF6-AE37-46D0-9FDA-6E37F33220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7" name="Imagem 6" descr="imagem abstrata de pontos de luz">
            <a:extLst>
              <a:ext uri="{FF2B5EF4-FFF2-40B4-BE49-F238E27FC236}">
                <a16:creationId xmlns:a16="http://schemas.microsoft.com/office/drawing/2014/main" id="{CD6158B2-E7F3-72ED-350D-EFDD13E0C52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268" r="4773" b="-1"/>
          <a:stretch/>
        </p:blipFill>
        <p:spPr>
          <a:xfrm>
            <a:off x="8055588" y="-3863"/>
            <a:ext cx="4132754" cy="3445946"/>
          </a:xfrm>
          <a:custGeom>
            <a:avLst/>
            <a:gdLst>
              <a:gd name="connsiteX0" fmla="*/ 303228 w 4638368"/>
              <a:gd name="connsiteY0" fmla="*/ 0 h 3867534"/>
              <a:gd name="connsiteX1" fmla="*/ 4638368 w 4638368"/>
              <a:gd name="connsiteY1" fmla="*/ 0 h 3867534"/>
              <a:gd name="connsiteX2" fmla="*/ 4638368 w 4638368"/>
              <a:gd name="connsiteY2" fmla="*/ 2952747 h 3867534"/>
              <a:gd name="connsiteX3" fmla="*/ 4585825 w 4638368"/>
              <a:gd name="connsiteY3" fmla="*/ 3013864 h 3867534"/>
              <a:gd name="connsiteX4" fmla="*/ 2641346 w 4638368"/>
              <a:gd name="connsiteY4" fmla="*/ 3867534 h 3867534"/>
              <a:gd name="connsiteX5" fmla="*/ 0 w 4638368"/>
              <a:gd name="connsiteY5" fmla="*/ 1226188 h 3867534"/>
              <a:gd name="connsiteX6" fmla="*/ 260466 w 4638368"/>
              <a:gd name="connsiteY6" fmla="*/ 81056 h 3867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38368" h="3867534">
                <a:moveTo>
                  <a:pt x="303228" y="0"/>
                </a:moveTo>
                <a:lnTo>
                  <a:pt x="4638368" y="0"/>
                </a:lnTo>
                <a:lnTo>
                  <a:pt x="4638368" y="2952747"/>
                </a:lnTo>
                <a:lnTo>
                  <a:pt x="4585825" y="3013864"/>
                </a:lnTo>
                <a:cubicBezTo>
                  <a:pt x="4103088" y="3538671"/>
                  <a:pt x="3410622" y="3867534"/>
                  <a:pt x="2641346" y="3867534"/>
                </a:cubicBezTo>
                <a:cubicBezTo>
                  <a:pt x="1182571" y="3867534"/>
                  <a:pt x="0" y="2684963"/>
                  <a:pt x="0" y="1226188"/>
                </a:cubicBezTo>
                <a:cubicBezTo>
                  <a:pt x="0" y="815907"/>
                  <a:pt x="93544" y="427475"/>
                  <a:pt x="260466" y="81056"/>
                </a:cubicBezTo>
                <a:close/>
              </a:path>
            </a:pathLst>
          </a:custGeom>
        </p:spPr>
      </p:pic>
      <p:pic>
        <p:nvPicPr>
          <p:cNvPr id="9" name="Espaço Reservado para Conteúdo 8">
            <a:extLst>
              <a:ext uri="{FF2B5EF4-FFF2-40B4-BE49-F238E27FC236}">
                <a16:creationId xmlns:a16="http://schemas.microsoft.com/office/drawing/2014/main" id="{FBB0BAED-04B5-61DA-736F-505B61C64B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-45978" y="-37697"/>
            <a:ext cx="12237978" cy="7192600"/>
          </a:xfrm>
        </p:spPr>
      </p:pic>
    </p:spTree>
    <p:extLst>
      <p:ext uri="{BB962C8B-B14F-4D97-AF65-F5344CB8AC3E}">
        <p14:creationId xmlns:p14="http://schemas.microsoft.com/office/powerpoint/2010/main" val="10021235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330F086-DE1C-B851-970D-9D65F59688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96AE17-16B1-DA6F-638D-4B190670D7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6143423" cy="1456267"/>
          </a:xfrm>
        </p:spPr>
        <p:txBody>
          <a:bodyPr rtlCol="0">
            <a:normAutofit/>
          </a:bodyPr>
          <a:lstStyle/>
          <a:p>
            <a:r>
              <a:rPr lang="pt-BR" sz="3600" b="1" dirty="0"/>
              <a:t>Tutorial de utilização do </a:t>
            </a:r>
            <a:r>
              <a:rPr lang="pt-BR" sz="3600" b="1" dirty="0" err="1"/>
              <a:t>python</a:t>
            </a:r>
            <a:r>
              <a:rPr lang="pt-BR" sz="3600" b="1" dirty="0"/>
              <a:t> </a:t>
            </a:r>
          </a:p>
        </p:txBody>
      </p:sp>
      <p:pic>
        <p:nvPicPr>
          <p:cNvPr id="4" name="Imagem 3" descr="satélite no céu noturno">
            <a:extLst>
              <a:ext uri="{FF2B5EF4-FFF2-40B4-BE49-F238E27FC236}">
                <a16:creationId xmlns:a16="http://schemas.microsoft.com/office/drawing/2014/main" id="{63EE0A50-85AE-1915-B365-17E3BF781A7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611" r="16027" b="1"/>
          <a:stretch/>
        </p:blipFill>
        <p:spPr>
          <a:xfrm>
            <a:off x="8888133" y="4144246"/>
            <a:ext cx="3302966" cy="2717299"/>
          </a:xfrm>
          <a:custGeom>
            <a:avLst/>
            <a:gdLst>
              <a:gd name="connsiteX0" fmla="*/ 1663658 w 3039855"/>
              <a:gd name="connsiteY0" fmla="*/ 0 h 2500842"/>
              <a:gd name="connsiteX1" fmla="*/ 2947417 w 3039855"/>
              <a:gd name="connsiteY1" fmla="*/ 605417 h 2500842"/>
              <a:gd name="connsiteX2" fmla="*/ 3039855 w 3039855"/>
              <a:gd name="connsiteY2" fmla="*/ 729032 h 2500842"/>
              <a:gd name="connsiteX3" fmla="*/ 3039855 w 3039855"/>
              <a:gd name="connsiteY3" fmla="*/ 2500842 h 2500842"/>
              <a:gd name="connsiteX4" fmla="*/ 226952 w 3039855"/>
              <a:gd name="connsiteY4" fmla="*/ 2500842 h 2500842"/>
              <a:gd name="connsiteX5" fmla="*/ 155401 w 3039855"/>
              <a:gd name="connsiteY5" fmla="*/ 2366679 h 2500842"/>
              <a:gd name="connsiteX6" fmla="*/ 0 w 3039855"/>
              <a:gd name="connsiteY6" fmla="*/ 1663658 h 2500842"/>
              <a:gd name="connsiteX7" fmla="*/ 1663658 w 3039855"/>
              <a:gd name="connsiteY7" fmla="*/ 0 h 2500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39855" h="2500842">
                <a:moveTo>
                  <a:pt x="1663658" y="0"/>
                </a:moveTo>
                <a:cubicBezTo>
                  <a:pt x="2180490" y="0"/>
                  <a:pt x="2642278" y="235674"/>
                  <a:pt x="2947417" y="605417"/>
                </a:cubicBezTo>
                <a:lnTo>
                  <a:pt x="3039855" y="729032"/>
                </a:lnTo>
                <a:lnTo>
                  <a:pt x="3039855" y="2500842"/>
                </a:lnTo>
                <a:lnTo>
                  <a:pt x="226952" y="2500842"/>
                </a:lnTo>
                <a:lnTo>
                  <a:pt x="155401" y="2366679"/>
                </a:lnTo>
                <a:cubicBezTo>
                  <a:pt x="55691" y="2153127"/>
                  <a:pt x="0" y="1914896"/>
                  <a:pt x="0" y="1663658"/>
                </a:cubicBezTo>
                <a:cubicBezTo>
                  <a:pt x="0" y="744845"/>
                  <a:pt x="744845" y="0"/>
                  <a:pt x="1663658" y="0"/>
                </a:cubicBezTo>
                <a:close/>
              </a:path>
            </a:pathLst>
          </a:custGeom>
        </p:spPr>
      </p:pic>
      <p:grpSp>
        <p:nvGrpSpPr>
          <p:cNvPr id="179" name="Grupo 178">
            <a:extLst>
              <a:ext uri="{FF2B5EF4-FFF2-40B4-BE49-F238E27FC236}">
                <a16:creationId xmlns:a16="http://schemas.microsoft.com/office/drawing/2014/main" id="{8550E924-BEFE-E5C4-687D-7A8A0733AA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21267604">
            <a:off x="8565602" y="3905595"/>
            <a:ext cx="3639934" cy="3163289"/>
            <a:chOff x="5281603" y="104899"/>
            <a:chExt cx="6910397" cy="6005491"/>
          </a:xfrm>
        </p:grpSpPr>
        <p:sp>
          <p:nvSpPr>
            <p:cNvPr id="180" name="Forma Livre 98">
              <a:extLst>
                <a:ext uri="{FF2B5EF4-FFF2-40B4-BE49-F238E27FC236}">
                  <a16:creationId xmlns:a16="http://schemas.microsoft.com/office/drawing/2014/main" id="{0FA34482-39D4-C547-1152-C1A23E45CB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grpSp>
          <p:nvGrpSpPr>
            <p:cNvPr id="181" name="Grupo 180">
              <a:extLst>
                <a:ext uri="{FF2B5EF4-FFF2-40B4-BE49-F238E27FC236}">
                  <a16:creationId xmlns:a16="http://schemas.microsoft.com/office/drawing/2014/main" id="{56B1FB2A-C620-FF06-40F8-AB1A80B99D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182" name="Conector Reto 181">
                <a:extLst>
                  <a:ext uri="{FF2B5EF4-FFF2-40B4-BE49-F238E27FC236}">
                    <a16:creationId xmlns:a16="http://schemas.microsoft.com/office/drawing/2014/main" id="{EA26F30A-9DF3-6129-42E2-C4FF3ACEC9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Conector Reto 182">
                <a:extLst>
                  <a:ext uri="{FF2B5EF4-FFF2-40B4-BE49-F238E27FC236}">
                    <a16:creationId xmlns:a16="http://schemas.microsoft.com/office/drawing/2014/main" id="{3DDAB23E-B4A8-B0B1-05F7-E7D0ADD7DF6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Conector Reto 183">
                <a:extLst>
                  <a:ext uri="{FF2B5EF4-FFF2-40B4-BE49-F238E27FC236}">
                    <a16:creationId xmlns:a16="http://schemas.microsoft.com/office/drawing/2014/main" id="{ED6D3D0E-3131-DA99-516B-8034056BBC0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Conector Reto 184">
                <a:extLst>
                  <a:ext uri="{FF2B5EF4-FFF2-40B4-BE49-F238E27FC236}">
                    <a16:creationId xmlns:a16="http://schemas.microsoft.com/office/drawing/2014/main" id="{1FEE4562-1A56-5101-E92F-6CFA0715AA3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Conector Reto 185">
                <a:extLst>
                  <a:ext uri="{FF2B5EF4-FFF2-40B4-BE49-F238E27FC236}">
                    <a16:creationId xmlns:a16="http://schemas.microsoft.com/office/drawing/2014/main" id="{2ECB6991-39A7-E953-FD43-84B2619A16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Conector Reto 186">
                <a:extLst>
                  <a:ext uri="{FF2B5EF4-FFF2-40B4-BE49-F238E27FC236}">
                    <a16:creationId xmlns:a16="http://schemas.microsoft.com/office/drawing/2014/main" id="{89231579-8FF1-8F88-FDD9-0B2B2172D8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Conector Reto 187">
                <a:extLst>
                  <a:ext uri="{FF2B5EF4-FFF2-40B4-BE49-F238E27FC236}">
                    <a16:creationId xmlns:a16="http://schemas.microsoft.com/office/drawing/2014/main" id="{73ACF315-D80F-A696-6684-53E9128085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Conector Reto 188">
                <a:extLst>
                  <a:ext uri="{FF2B5EF4-FFF2-40B4-BE49-F238E27FC236}">
                    <a16:creationId xmlns:a16="http://schemas.microsoft.com/office/drawing/2014/main" id="{D417D777-9111-87BE-FC55-3CA18F5445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Conector Reto 189">
                <a:extLst>
                  <a:ext uri="{FF2B5EF4-FFF2-40B4-BE49-F238E27FC236}">
                    <a16:creationId xmlns:a16="http://schemas.microsoft.com/office/drawing/2014/main" id="{05859015-A9D2-0E8F-D984-E07D748288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Conector Reto 190">
                <a:extLst>
                  <a:ext uri="{FF2B5EF4-FFF2-40B4-BE49-F238E27FC236}">
                    <a16:creationId xmlns:a16="http://schemas.microsoft.com/office/drawing/2014/main" id="{2EAC1A5D-1640-4E5B-35B0-411C89A51C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Conector Reto 191">
                <a:extLst>
                  <a:ext uri="{FF2B5EF4-FFF2-40B4-BE49-F238E27FC236}">
                    <a16:creationId xmlns:a16="http://schemas.microsoft.com/office/drawing/2014/main" id="{DE5C1C18-029E-E75E-00EB-078C752B501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Conector Reto 192">
                <a:extLst>
                  <a:ext uri="{FF2B5EF4-FFF2-40B4-BE49-F238E27FC236}">
                    <a16:creationId xmlns:a16="http://schemas.microsoft.com/office/drawing/2014/main" id="{1BDACEB8-DD6D-95E8-A4A0-B868A94CA0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Conector Reto 193">
                <a:extLst>
                  <a:ext uri="{FF2B5EF4-FFF2-40B4-BE49-F238E27FC236}">
                    <a16:creationId xmlns:a16="http://schemas.microsoft.com/office/drawing/2014/main" id="{962430E5-811A-6A71-6380-1D2FAD395B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Conector Reto 194">
                <a:extLst>
                  <a:ext uri="{FF2B5EF4-FFF2-40B4-BE49-F238E27FC236}">
                    <a16:creationId xmlns:a16="http://schemas.microsoft.com/office/drawing/2014/main" id="{5016CABC-36F1-1A89-C134-09D55550C1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Conector Reto 195">
                <a:extLst>
                  <a:ext uri="{FF2B5EF4-FFF2-40B4-BE49-F238E27FC236}">
                    <a16:creationId xmlns:a16="http://schemas.microsoft.com/office/drawing/2014/main" id="{0C54CDEA-D6BF-261A-107A-16D9148E23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Conector Reto 196">
                <a:extLst>
                  <a:ext uri="{FF2B5EF4-FFF2-40B4-BE49-F238E27FC236}">
                    <a16:creationId xmlns:a16="http://schemas.microsoft.com/office/drawing/2014/main" id="{5982559D-EA8C-7CE0-7DCE-3580A1CC70B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Conector Reto 197">
                <a:extLst>
                  <a:ext uri="{FF2B5EF4-FFF2-40B4-BE49-F238E27FC236}">
                    <a16:creationId xmlns:a16="http://schemas.microsoft.com/office/drawing/2014/main" id="{07589CC5-30B0-61B5-44CE-EEB9466D1A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Conector Reto 198">
                <a:extLst>
                  <a:ext uri="{FF2B5EF4-FFF2-40B4-BE49-F238E27FC236}">
                    <a16:creationId xmlns:a16="http://schemas.microsoft.com/office/drawing/2014/main" id="{3CB023C9-CB17-4EF3-AD2E-D8410354E2C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Conector Reto 199">
                <a:extLst>
                  <a:ext uri="{FF2B5EF4-FFF2-40B4-BE49-F238E27FC236}">
                    <a16:creationId xmlns:a16="http://schemas.microsoft.com/office/drawing/2014/main" id="{B84814FB-ECDC-E643-6A73-3318111D07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Conector Reto 200">
                <a:extLst>
                  <a:ext uri="{FF2B5EF4-FFF2-40B4-BE49-F238E27FC236}">
                    <a16:creationId xmlns:a16="http://schemas.microsoft.com/office/drawing/2014/main" id="{D827D095-2258-4233-0D91-7992EB6DCE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Conector Reto 201">
                <a:extLst>
                  <a:ext uri="{FF2B5EF4-FFF2-40B4-BE49-F238E27FC236}">
                    <a16:creationId xmlns:a16="http://schemas.microsoft.com/office/drawing/2014/main" id="{69076EF0-0442-6F65-427F-B1E615556C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Conector Reto 202">
                <a:extLst>
                  <a:ext uri="{FF2B5EF4-FFF2-40B4-BE49-F238E27FC236}">
                    <a16:creationId xmlns:a16="http://schemas.microsoft.com/office/drawing/2014/main" id="{79780638-A6B6-91F6-DBDD-7C868FE6AD5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Conector Reto 203">
                <a:extLst>
                  <a:ext uri="{FF2B5EF4-FFF2-40B4-BE49-F238E27FC236}">
                    <a16:creationId xmlns:a16="http://schemas.microsoft.com/office/drawing/2014/main" id="{4DD0DE1F-D356-14B5-6308-5723FD5743C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Conector Reto 204">
                <a:extLst>
                  <a:ext uri="{FF2B5EF4-FFF2-40B4-BE49-F238E27FC236}">
                    <a16:creationId xmlns:a16="http://schemas.microsoft.com/office/drawing/2014/main" id="{62D2F01E-9BD6-C1B8-FC79-FF701F7445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Conector Reto 205">
                <a:extLst>
                  <a:ext uri="{FF2B5EF4-FFF2-40B4-BE49-F238E27FC236}">
                    <a16:creationId xmlns:a16="http://schemas.microsoft.com/office/drawing/2014/main" id="{DB3291A4-C35C-7AA2-D70F-0CF354DC912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Conector Reto 206">
                <a:extLst>
                  <a:ext uri="{FF2B5EF4-FFF2-40B4-BE49-F238E27FC236}">
                    <a16:creationId xmlns:a16="http://schemas.microsoft.com/office/drawing/2014/main" id="{69149F39-9446-EBC2-55C8-FE9616D77ED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Conector Reto 207">
                <a:extLst>
                  <a:ext uri="{FF2B5EF4-FFF2-40B4-BE49-F238E27FC236}">
                    <a16:creationId xmlns:a16="http://schemas.microsoft.com/office/drawing/2014/main" id="{56D2BBE7-E9BA-400F-66D2-EFFCC95ADA4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Conector Reto 208">
                <a:extLst>
                  <a:ext uri="{FF2B5EF4-FFF2-40B4-BE49-F238E27FC236}">
                    <a16:creationId xmlns:a16="http://schemas.microsoft.com/office/drawing/2014/main" id="{70C5BD6B-E0CF-A51D-3EC7-BA5E54C3452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Conector Reto 209">
                <a:extLst>
                  <a:ext uri="{FF2B5EF4-FFF2-40B4-BE49-F238E27FC236}">
                    <a16:creationId xmlns:a16="http://schemas.microsoft.com/office/drawing/2014/main" id="{46C66B95-6AB5-19D2-E02E-1932B0F746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Conector Reto 210">
                <a:extLst>
                  <a:ext uri="{FF2B5EF4-FFF2-40B4-BE49-F238E27FC236}">
                    <a16:creationId xmlns:a16="http://schemas.microsoft.com/office/drawing/2014/main" id="{7E927CC0-5C29-B414-948E-295DCC4610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Conector Reto 211">
                <a:extLst>
                  <a:ext uri="{FF2B5EF4-FFF2-40B4-BE49-F238E27FC236}">
                    <a16:creationId xmlns:a16="http://schemas.microsoft.com/office/drawing/2014/main" id="{F9814B67-0D46-7124-4B3C-9E9610D5F0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Conector Reto 212">
                <a:extLst>
                  <a:ext uri="{FF2B5EF4-FFF2-40B4-BE49-F238E27FC236}">
                    <a16:creationId xmlns:a16="http://schemas.microsoft.com/office/drawing/2014/main" id="{65BE8DD3-6A3D-CF9C-CBEB-348CF9AF52C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Conector Reto 213">
                <a:extLst>
                  <a:ext uri="{FF2B5EF4-FFF2-40B4-BE49-F238E27FC236}">
                    <a16:creationId xmlns:a16="http://schemas.microsoft.com/office/drawing/2014/main" id="{8184E9B9-8C2A-E76B-EC29-DBDC33EB6A8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Conector Reto 214">
                <a:extLst>
                  <a:ext uri="{FF2B5EF4-FFF2-40B4-BE49-F238E27FC236}">
                    <a16:creationId xmlns:a16="http://schemas.microsoft.com/office/drawing/2014/main" id="{78BB5D17-4725-D880-3289-8B7D7BF3FE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Conector Reto 215">
                <a:extLst>
                  <a:ext uri="{FF2B5EF4-FFF2-40B4-BE49-F238E27FC236}">
                    <a16:creationId xmlns:a16="http://schemas.microsoft.com/office/drawing/2014/main" id="{F6DFE393-1413-7EAE-0AE4-8A7E1C62E8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Conector Reto 216">
                <a:extLst>
                  <a:ext uri="{FF2B5EF4-FFF2-40B4-BE49-F238E27FC236}">
                    <a16:creationId xmlns:a16="http://schemas.microsoft.com/office/drawing/2014/main" id="{719B5C7F-B10C-EDEB-1936-376EEF7220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Conector Reto 217">
                <a:extLst>
                  <a:ext uri="{FF2B5EF4-FFF2-40B4-BE49-F238E27FC236}">
                    <a16:creationId xmlns:a16="http://schemas.microsoft.com/office/drawing/2014/main" id="{DF8E1735-D4CC-64FD-DF53-2505E193E2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Conector Reto 218">
                <a:extLst>
                  <a:ext uri="{FF2B5EF4-FFF2-40B4-BE49-F238E27FC236}">
                    <a16:creationId xmlns:a16="http://schemas.microsoft.com/office/drawing/2014/main" id="{A2B0405E-1196-112D-E293-786CB57680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Conector Reto 219">
                <a:extLst>
                  <a:ext uri="{FF2B5EF4-FFF2-40B4-BE49-F238E27FC236}">
                    <a16:creationId xmlns:a16="http://schemas.microsoft.com/office/drawing/2014/main" id="{2616BEC2-9A47-66B0-77B0-56E88397C3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Conector Reto 220">
                <a:extLst>
                  <a:ext uri="{FF2B5EF4-FFF2-40B4-BE49-F238E27FC236}">
                    <a16:creationId xmlns:a16="http://schemas.microsoft.com/office/drawing/2014/main" id="{3911E9DD-135E-6EFC-5C54-55C9C06904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Conector Reto 221">
                <a:extLst>
                  <a:ext uri="{FF2B5EF4-FFF2-40B4-BE49-F238E27FC236}">
                    <a16:creationId xmlns:a16="http://schemas.microsoft.com/office/drawing/2014/main" id="{B4E8B670-A053-B5B4-92F8-2CEBEE41EC3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Conector Reto 222">
                <a:extLst>
                  <a:ext uri="{FF2B5EF4-FFF2-40B4-BE49-F238E27FC236}">
                    <a16:creationId xmlns:a16="http://schemas.microsoft.com/office/drawing/2014/main" id="{B6B6B682-1693-1118-DF67-AA1E77A44E6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Conector Reto 223">
                <a:extLst>
                  <a:ext uri="{FF2B5EF4-FFF2-40B4-BE49-F238E27FC236}">
                    <a16:creationId xmlns:a16="http://schemas.microsoft.com/office/drawing/2014/main" id="{32CCFD66-0C35-DE80-122D-621C820471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Conector Reto 224">
                <a:extLst>
                  <a:ext uri="{FF2B5EF4-FFF2-40B4-BE49-F238E27FC236}">
                    <a16:creationId xmlns:a16="http://schemas.microsoft.com/office/drawing/2014/main" id="{3984F15B-DD10-F6E5-A5EC-F8434A479B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Conector Reto 225">
                <a:extLst>
                  <a:ext uri="{FF2B5EF4-FFF2-40B4-BE49-F238E27FC236}">
                    <a16:creationId xmlns:a16="http://schemas.microsoft.com/office/drawing/2014/main" id="{398E65DB-812A-B312-8295-659FE3E726B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Conector Reto 226">
                <a:extLst>
                  <a:ext uri="{FF2B5EF4-FFF2-40B4-BE49-F238E27FC236}">
                    <a16:creationId xmlns:a16="http://schemas.microsoft.com/office/drawing/2014/main" id="{BFCCC594-1F41-C78E-DBDA-374CAFD7AF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Conector Reto 227">
                <a:extLst>
                  <a:ext uri="{FF2B5EF4-FFF2-40B4-BE49-F238E27FC236}">
                    <a16:creationId xmlns:a16="http://schemas.microsoft.com/office/drawing/2014/main" id="{344D35C4-0B5F-CBC2-525F-660B7B2857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Conector Reto 228">
                <a:extLst>
                  <a:ext uri="{FF2B5EF4-FFF2-40B4-BE49-F238E27FC236}">
                    <a16:creationId xmlns:a16="http://schemas.microsoft.com/office/drawing/2014/main" id="{A84663C4-C9B6-6301-A2C5-B038A54C60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Conector Reto 229">
                <a:extLst>
                  <a:ext uri="{FF2B5EF4-FFF2-40B4-BE49-F238E27FC236}">
                    <a16:creationId xmlns:a16="http://schemas.microsoft.com/office/drawing/2014/main" id="{1216F48A-F345-0E22-725B-77E760B2239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Conector Reto 230">
                <a:extLst>
                  <a:ext uri="{FF2B5EF4-FFF2-40B4-BE49-F238E27FC236}">
                    <a16:creationId xmlns:a16="http://schemas.microsoft.com/office/drawing/2014/main" id="{1F884D91-C35A-51EA-FAA0-68D90A2DFF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Conector Reto 231">
                <a:extLst>
                  <a:ext uri="{FF2B5EF4-FFF2-40B4-BE49-F238E27FC236}">
                    <a16:creationId xmlns:a16="http://schemas.microsoft.com/office/drawing/2014/main" id="{88FD4196-C811-A80E-CC94-56D95D5FA8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Conector Reto 232">
                <a:extLst>
                  <a:ext uri="{FF2B5EF4-FFF2-40B4-BE49-F238E27FC236}">
                    <a16:creationId xmlns:a16="http://schemas.microsoft.com/office/drawing/2014/main" id="{5350178D-0CA6-FAA6-6F41-A12F3B0138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Conector Reto 233">
                <a:extLst>
                  <a:ext uri="{FF2B5EF4-FFF2-40B4-BE49-F238E27FC236}">
                    <a16:creationId xmlns:a16="http://schemas.microsoft.com/office/drawing/2014/main" id="{4A03E2FB-D4E1-5A6F-216D-BFEC1CE14B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Conector Reto 234">
                <a:extLst>
                  <a:ext uri="{FF2B5EF4-FFF2-40B4-BE49-F238E27FC236}">
                    <a16:creationId xmlns:a16="http://schemas.microsoft.com/office/drawing/2014/main" id="{BCC338F6-CA93-82F1-45D0-81ECF1A253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Conector Reto 235">
                <a:extLst>
                  <a:ext uri="{FF2B5EF4-FFF2-40B4-BE49-F238E27FC236}">
                    <a16:creationId xmlns:a16="http://schemas.microsoft.com/office/drawing/2014/main" id="{8FC11E2F-57FC-2E30-4A53-C4620F32F1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Conector Reto 236">
                <a:extLst>
                  <a:ext uri="{FF2B5EF4-FFF2-40B4-BE49-F238E27FC236}">
                    <a16:creationId xmlns:a16="http://schemas.microsoft.com/office/drawing/2014/main" id="{7C79DBAA-8F9F-402F-884A-A4123A95B7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Conector Reto 237">
                <a:extLst>
                  <a:ext uri="{FF2B5EF4-FFF2-40B4-BE49-F238E27FC236}">
                    <a16:creationId xmlns:a16="http://schemas.microsoft.com/office/drawing/2014/main" id="{0C0CE52D-C25D-ADFD-F07D-5A72B7F3FED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Conector Reto 238">
                <a:extLst>
                  <a:ext uri="{FF2B5EF4-FFF2-40B4-BE49-F238E27FC236}">
                    <a16:creationId xmlns:a16="http://schemas.microsoft.com/office/drawing/2014/main" id="{30F05546-C4E2-3383-5401-E7EDCBA1BE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Conector Reto 239">
                <a:extLst>
                  <a:ext uri="{FF2B5EF4-FFF2-40B4-BE49-F238E27FC236}">
                    <a16:creationId xmlns:a16="http://schemas.microsoft.com/office/drawing/2014/main" id="{1EF140D8-5CFA-B38B-A1A3-93CA658FB5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Conector Reto 240">
                <a:extLst>
                  <a:ext uri="{FF2B5EF4-FFF2-40B4-BE49-F238E27FC236}">
                    <a16:creationId xmlns:a16="http://schemas.microsoft.com/office/drawing/2014/main" id="{BBEF4B7C-A53A-EFD9-4035-A22F08032E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Conector Reto 241">
                <a:extLst>
                  <a:ext uri="{FF2B5EF4-FFF2-40B4-BE49-F238E27FC236}">
                    <a16:creationId xmlns:a16="http://schemas.microsoft.com/office/drawing/2014/main" id="{D40B2346-F304-BA7D-F2F4-A584E85276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Conector Reto 242">
                <a:extLst>
                  <a:ext uri="{FF2B5EF4-FFF2-40B4-BE49-F238E27FC236}">
                    <a16:creationId xmlns:a16="http://schemas.microsoft.com/office/drawing/2014/main" id="{9BE0EDEE-E5F3-B8C9-80E9-CD9F31FC03E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Conector Reto 243">
                <a:extLst>
                  <a:ext uri="{FF2B5EF4-FFF2-40B4-BE49-F238E27FC236}">
                    <a16:creationId xmlns:a16="http://schemas.microsoft.com/office/drawing/2014/main" id="{9B948507-2C67-A120-AA96-B9994AE5E9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Conector Reto 244">
                <a:extLst>
                  <a:ext uri="{FF2B5EF4-FFF2-40B4-BE49-F238E27FC236}">
                    <a16:creationId xmlns:a16="http://schemas.microsoft.com/office/drawing/2014/main" id="{0D2BE2B6-19B0-1A79-9333-863CC44AFF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Conector Reto 245">
                <a:extLst>
                  <a:ext uri="{FF2B5EF4-FFF2-40B4-BE49-F238E27FC236}">
                    <a16:creationId xmlns:a16="http://schemas.microsoft.com/office/drawing/2014/main" id="{E837F841-2165-78CA-1687-DB9F7BFD4D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Conector Reto 246">
                <a:extLst>
                  <a:ext uri="{FF2B5EF4-FFF2-40B4-BE49-F238E27FC236}">
                    <a16:creationId xmlns:a16="http://schemas.microsoft.com/office/drawing/2014/main" id="{10C236BD-1BE2-93A9-C5B7-577DD5C0DE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Conector Reto 247">
                <a:extLst>
                  <a:ext uri="{FF2B5EF4-FFF2-40B4-BE49-F238E27FC236}">
                    <a16:creationId xmlns:a16="http://schemas.microsoft.com/office/drawing/2014/main" id="{9F790888-E936-861B-73DC-61B2E46A64B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Conector Reto 248">
                <a:extLst>
                  <a:ext uri="{FF2B5EF4-FFF2-40B4-BE49-F238E27FC236}">
                    <a16:creationId xmlns:a16="http://schemas.microsoft.com/office/drawing/2014/main" id="{F2FEBEB7-2693-ECC5-FAB7-44AB9C2837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Conector Reto 249">
                <a:extLst>
                  <a:ext uri="{FF2B5EF4-FFF2-40B4-BE49-F238E27FC236}">
                    <a16:creationId xmlns:a16="http://schemas.microsoft.com/office/drawing/2014/main" id="{54BCC6C5-59AB-468E-4EAB-42A96B4371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Conector Reto 250">
                <a:extLst>
                  <a:ext uri="{FF2B5EF4-FFF2-40B4-BE49-F238E27FC236}">
                    <a16:creationId xmlns:a16="http://schemas.microsoft.com/office/drawing/2014/main" id="{7DD026B2-7E8C-3DAF-F0E5-048909B9C8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Conector Reto 251">
                <a:extLst>
                  <a:ext uri="{FF2B5EF4-FFF2-40B4-BE49-F238E27FC236}">
                    <a16:creationId xmlns:a16="http://schemas.microsoft.com/office/drawing/2014/main" id="{B8178ED8-78B1-E2BD-1E5A-CA92F7D52B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Conector Reto 252">
                <a:extLst>
                  <a:ext uri="{FF2B5EF4-FFF2-40B4-BE49-F238E27FC236}">
                    <a16:creationId xmlns:a16="http://schemas.microsoft.com/office/drawing/2014/main" id="{546562F3-7E56-7494-C31F-B3FCAF32ED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Conector Reto 253">
                <a:extLst>
                  <a:ext uri="{FF2B5EF4-FFF2-40B4-BE49-F238E27FC236}">
                    <a16:creationId xmlns:a16="http://schemas.microsoft.com/office/drawing/2014/main" id="{629C2E47-6071-81BF-CE9D-F100F8E9AB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Conector Reto 254">
                <a:extLst>
                  <a:ext uri="{FF2B5EF4-FFF2-40B4-BE49-F238E27FC236}">
                    <a16:creationId xmlns:a16="http://schemas.microsoft.com/office/drawing/2014/main" id="{9B316F7A-3EA5-4087-2927-AE775BD968A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Conector Reto 255">
                <a:extLst>
                  <a:ext uri="{FF2B5EF4-FFF2-40B4-BE49-F238E27FC236}">
                    <a16:creationId xmlns:a16="http://schemas.microsoft.com/office/drawing/2014/main" id="{55303BE4-CA7E-812E-9EFE-3199E42565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" name="Conector Reto 256">
                <a:extLst>
                  <a:ext uri="{FF2B5EF4-FFF2-40B4-BE49-F238E27FC236}">
                    <a16:creationId xmlns:a16="http://schemas.microsoft.com/office/drawing/2014/main" id="{7C878317-D7D3-F8FD-51CC-0B4CDE56D7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Conector Reto 257">
                <a:extLst>
                  <a:ext uri="{FF2B5EF4-FFF2-40B4-BE49-F238E27FC236}">
                    <a16:creationId xmlns:a16="http://schemas.microsoft.com/office/drawing/2014/main" id="{8D0CFBA6-704B-100E-7BE4-E5E88CA2B3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Conector Reto 258">
                <a:extLst>
                  <a:ext uri="{FF2B5EF4-FFF2-40B4-BE49-F238E27FC236}">
                    <a16:creationId xmlns:a16="http://schemas.microsoft.com/office/drawing/2014/main" id="{6074E13A-BA33-4FB7-33EF-8B8DD363589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61" name="Grupo 260">
            <a:extLst>
              <a:ext uri="{FF2B5EF4-FFF2-40B4-BE49-F238E27FC236}">
                <a16:creationId xmlns:a16="http://schemas.microsoft.com/office/drawing/2014/main" id="{C0454213-2DF0-1558-00C7-2C5816201A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5392608">
            <a:off x="7397406" y="-618857"/>
            <a:ext cx="4915057" cy="4271437"/>
            <a:chOff x="5281603" y="104899"/>
            <a:chExt cx="6910397" cy="6005491"/>
          </a:xfrm>
        </p:grpSpPr>
        <p:sp>
          <p:nvSpPr>
            <p:cNvPr id="262" name="Forma Livre 17">
              <a:extLst>
                <a:ext uri="{FF2B5EF4-FFF2-40B4-BE49-F238E27FC236}">
                  <a16:creationId xmlns:a16="http://schemas.microsoft.com/office/drawing/2014/main" id="{E366A4E1-6953-C5AC-EC00-1D936F6B93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grpSp>
          <p:nvGrpSpPr>
            <p:cNvPr id="263" name="Grupo 262">
              <a:extLst>
                <a:ext uri="{FF2B5EF4-FFF2-40B4-BE49-F238E27FC236}">
                  <a16:creationId xmlns:a16="http://schemas.microsoft.com/office/drawing/2014/main" id="{81217BBF-0CEE-047A-25EF-9622667820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264" name="Conector Reto 263">
                <a:extLst>
                  <a:ext uri="{FF2B5EF4-FFF2-40B4-BE49-F238E27FC236}">
                    <a16:creationId xmlns:a16="http://schemas.microsoft.com/office/drawing/2014/main" id="{E335DEAD-B4F2-C2BB-BC1A-AB100BE7A4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Conector Reto 264">
                <a:extLst>
                  <a:ext uri="{FF2B5EF4-FFF2-40B4-BE49-F238E27FC236}">
                    <a16:creationId xmlns:a16="http://schemas.microsoft.com/office/drawing/2014/main" id="{7D499E6E-8DE1-5E2F-F374-52B006F269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6" name="Conector Reto 265">
                <a:extLst>
                  <a:ext uri="{FF2B5EF4-FFF2-40B4-BE49-F238E27FC236}">
                    <a16:creationId xmlns:a16="http://schemas.microsoft.com/office/drawing/2014/main" id="{42C75394-3DE4-1B35-A61A-68AE072223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" name="Conector Reto 266">
                <a:extLst>
                  <a:ext uri="{FF2B5EF4-FFF2-40B4-BE49-F238E27FC236}">
                    <a16:creationId xmlns:a16="http://schemas.microsoft.com/office/drawing/2014/main" id="{731CCA26-08B0-3E73-CFEB-121A828152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Conector Reto 267">
                <a:extLst>
                  <a:ext uri="{FF2B5EF4-FFF2-40B4-BE49-F238E27FC236}">
                    <a16:creationId xmlns:a16="http://schemas.microsoft.com/office/drawing/2014/main" id="{1787CE70-1049-7CE8-A71B-FD7CDC5D5E0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Conector Reto 268">
                <a:extLst>
                  <a:ext uri="{FF2B5EF4-FFF2-40B4-BE49-F238E27FC236}">
                    <a16:creationId xmlns:a16="http://schemas.microsoft.com/office/drawing/2014/main" id="{C3A049D7-D573-9E1D-32AF-717EF0B3C5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Conector Reto 269">
                <a:extLst>
                  <a:ext uri="{FF2B5EF4-FFF2-40B4-BE49-F238E27FC236}">
                    <a16:creationId xmlns:a16="http://schemas.microsoft.com/office/drawing/2014/main" id="{F1612F68-DD85-1D46-0A2C-EA565E47C12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Conector Reto 270">
                <a:extLst>
                  <a:ext uri="{FF2B5EF4-FFF2-40B4-BE49-F238E27FC236}">
                    <a16:creationId xmlns:a16="http://schemas.microsoft.com/office/drawing/2014/main" id="{08D482AB-D5AD-6CE6-6196-C52DA7B1C1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Conector Reto 271">
                <a:extLst>
                  <a:ext uri="{FF2B5EF4-FFF2-40B4-BE49-F238E27FC236}">
                    <a16:creationId xmlns:a16="http://schemas.microsoft.com/office/drawing/2014/main" id="{8E1200F8-F5F5-AAF3-8DCC-578577CF47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Conector Reto 272">
                <a:extLst>
                  <a:ext uri="{FF2B5EF4-FFF2-40B4-BE49-F238E27FC236}">
                    <a16:creationId xmlns:a16="http://schemas.microsoft.com/office/drawing/2014/main" id="{544F5DCD-2736-83AF-BA48-DBD7CAF304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Conector Reto 273">
                <a:extLst>
                  <a:ext uri="{FF2B5EF4-FFF2-40B4-BE49-F238E27FC236}">
                    <a16:creationId xmlns:a16="http://schemas.microsoft.com/office/drawing/2014/main" id="{FA85D6E1-3060-E80A-3AA1-9A1FD84053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Conector Reto 274">
                <a:extLst>
                  <a:ext uri="{FF2B5EF4-FFF2-40B4-BE49-F238E27FC236}">
                    <a16:creationId xmlns:a16="http://schemas.microsoft.com/office/drawing/2014/main" id="{862D3E6A-3AD6-A814-845B-700457D70E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" name="Conector Reto 275">
                <a:extLst>
                  <a:ext uri="{FF2B5EF4-FFF2-40B4-BE49-F238E27FC236}">
                    <a16:creationId xmlns:a16="http://schemas.microsoft.com/office/drawing/2014/main" id="{7E802298-6741-14BD-15C9-1C6FDC23D9A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Conector Reto 276">
                <a:extLst>
                  <a:ext uri="{FF2B5EF4-FFF2-40B4-BE49-F238E27FC236}">
                    <a16:creationId xmlns:a16="http://schemas.microsoft.com/office/drawing/2014/main" id="{F7B21AF2-D158-CAB8-25AA-9B49CA9F76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Conector Reto 277">
                <a:extLst>
                  <a:ext uri="{FF2B5EF4-FFF2-40B4-BE49-F238E27FC236}">
                    <a16:creationId xmlns:a16="http://schemas.microsoft.com/office/drawing/2014/main" id="{B30F95B2-2F4C-3DE6-BC4B-0F65D38DE5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Conector Reto 278">
                <a:extLst>
                  <a:ext uri="{FF2B5EF4-FFF2-40B4-BE49-F238E27FC236}">
                    <a16:creationId xmlns:a16="http://schemas.microsoft.com/office/drawing/2014/main" id="{5F8993B3-4D35-6A96-FA77-5355495AD6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Conector Reto 279">
                <a:extLst>
                  <a:ext uri="{FF2B5EF4-FFF2-40B4-BE49-F238E27FC236}">
                    <a16:creationId xmlns:a16="http://schemas.microsoft.com/office/drawing/2014/main" id="{0863E47B-0615-79BC-0F6B-C90D08E894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Conector Reto 280">
                <a:extLst>
                  <a:ext uri="{FF2B5EF4-FFF2-40B4-BE49-F238E27FC236}">
                    <a16:creationId xmlns:a16="http://schemas.microsoft.com/office/drawing/2014/main" id="{0CB1CDDC-6119-B84D-E8BA-81F0D7F279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Conector Reto 281">
                <a:extLst>
                  <a:ext uri="{FF2B5EF4-FFF2-40B4-BE49-F238E27FC236}">
                    <a16:creationId xmlns:a16="http://schemas.microsoft.com/office/drawing/2014/main" id="{A50F19B9-F920-ED3D-0B34-49EE878E12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3" name="Conector Reto 282">
                <a:extLst>
                  <a:ext uri="{FF2B5EF4-FFF2-40B4-BE49-F238E27FC236}">
                    <a16:creationId xmlns:a16="http://schemas.microsoft.com/office/drawing/2014/main" id="{B861C260-626A-2A52-E180-1F5751A9E3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Conector Reto 283">
                <a:extLst>
                  <a:ext uri="{FF2B5EF4-FFF2-40B4-BE49-F238E27FC236}">
                    <a16:creationId xmlns:a16="http://schemas.microsoft.com/office/drawing/2014/main" id="{F56909A6-37DB-F16C-F79B-7C4F527896E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Conector Reto 284">
                <a:extLst>
                  <a:ext uri="{FF2B5EF4-FFF2-40B4-BE49-F238E27FC236}">
                    <a16:creationId xmlns:a16="http://schemas.microsoft.com/office/drawing/2014/main" id="{5B000B31-A57C-C299-820F-B9F148F914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Conector Reto 285">
                <a:extLst>
                  <a:ext uri="{FF2B5EF4-FFF2-40B4-BE49-F238E27FC236}">
                    <a16:creationId xmlns:a16="http://schemas.microsoft.com/office/drawing/2014/main" id="{D1EBCEC1-242F-AA2C-F4B5-D6101EF9726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Conector Reto 286">
                <a:extLst>
                  <a:ext uri="{FF2B5EF4-FFF2-40B4-BE49-F238E27FC236}">
                    <a16:creationId xmlns:a16="http://schemas.microsoft.com/office/drawing/2014/main" id="{31889B1B-D995-A28D-E855-14712CD3CE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Conector Reto 287">
                <a:extLst>
                  <a:ext uri="{FF2B5EF4-FFF2-40B4-BE49-F238E27FC236}">
                    <a16:creationId xmlns:a16="http://schemas.microsoft.com/office/drawing/2014/main" id="{F08AEBBB-5630-E12F-A6EB-FBA7E16B01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Conector Reto 288">
                <a:extLst>
                  <a:ext uri="{FF2B5EF4-FFF2-40B4-BE49-F238E27FC236}">
                    <a16:creationId xmlns:a16="http://schemas.microsoft.com/office/drawing/2014/main" id="{39EA84C3-BEDF-7191-2B95-B28395A07C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0" name="Conector Reto 289">
                <a:extLst>
                  <a:ext uri="{FF2B5EF4-FFF2-40B4-BE49-F238E27FC236}">
                    <a16:creationId xmlns:a16="http://schemas.microsoft.com/office/drawing/2014/main" id="{F24DB594-05E7-89C8-F226-40E46C240A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Conector Reto 290">
                <a:extLst>
                  <a:ext uri="{FF2B5EF4-FFF2-40B4-BE49-F238E27FC236}">
                    <a16:creationId xmlns:a16="http://schemas.microsoft.com/office/drawing/2014/main" id="{6523200F-26FC-1A30-25BD-393A6DFE3E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Conector Reto 291">
                <a:extLst>
                  <a:ext uri="{FF2B5EF4-FFF2-40B4-BE49-F238E27FC236}">
                    <a16:creationId xmlns:a16="http://schemas.microsoft.com/office/drawing/2014/main" id="{E4C43A6E-0B01-C51F-B305-02A58D1FCC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Conector Reto 292">
                <a:extLst>
                  <a:ext uri="{FF2B5EF4-FFF2-40B4-BE49-F238E27FC236}">
                    <a16:creationId xmlns:a16="http://schemas.microsoft.com/office/drawing/2014/main" id="{A2CA885E-EE24-30AC-C1B8-044EAF954A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Conector Reto 293">
                <a:extLst>
                  <a:ext uri="{FF2B5EF4-FFF2-40B4-BE49-F238E27FC236}">
                    <a16:creationId xmlns:a16="http://schemas.microsoft.com/office/drawing/2014/main" id="{3782EB6C-A219-AEE4-9F37-3CA149DF19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Conector Reto 294">
                <a:extLst>
                  <a:ext uri="{FF2B5EF4-FFF2-40B4-BE49-F238E27FC236}">
                    <a16:creationId xmlns:a16="http://schemas.microsoft.com/office/drawing/2014/main" id="{4BF07503-6CC6-A477-B2F2-76BF324B069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Conector Reto 295">
                <a:extLst>
                  <a:ext uri="{FF2B5EF4-FFF2-40B4-BE49-F238E27FC236}">
                    <a16:creationId xmlns:a16="http://schemas.microsoft.com/office/drawing/2014/main" id="{AFE866B3-E5E5-142F-E88A-DD5A35EF42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" name="Conector Reto 296">
                <a:extLst>
                  <a:ext uri="{FF2B5EF4-FFF2-40B4-BE49-F238E27FC236}">
                    <a16:creationId xmlns:a16="http://schemas.microsoft.com/office/drawing/2014/main" id="{9559A991-CCB9-85E2-4135-1A796364DE0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Conector Reto 297">
                <a:extLst>
                  <a:ext uri="{FF2B5EF4-FFF2-40B4-BE49-F238E27FC236}">
                    <a16:creationId xmlns:a16="http://schemas.microsoft.com/office/drawing/2014/main" id="{EE06BF94-F925-A84F-4010-895F0A73C5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Conector Reto 298">
                <a:extLst>
                  <a:ext uri="{FF2B5EF4-FFF2-40B4-BE49-F238E27FC236}">
                    <a16:creationId xmlns:a16="http://schemas.microsoft.com/office/drawing/2014/main" id="{B660C43F-F775-5D20-E185-3D3FB16738F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Conector Reto 299">
                <a:extLst>
                  <a:ext uri="{FF2B5EF4-FFF2-40B4-BE49-F238E27FC236}">
                    <a16:creationId xmlns:a16="http://schemas.microsoft.com/office/drawing/2014/main" id="{E0B99F53-8796-1B99-A2F7-CC457E3FE2E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Conector Reto 300">
                <a:extLst>
                  <a:ext uri="{FF2B5EF4-FFF2-40B4-BE49-F238E27FC236}">
                    <a16:creationId xmlns:a16="http://schemas.microsoft.com/office/drawing/2014/main" id="{CDD8FD55-9A0C-DBDF-1F9C-5AE68F8BE4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2" name="Conector Reto 301">
                <a:extLst>
                  <a:ext uri="{FF2B5EF4-FFF2-40B4-BE49-F238E27FC236}">
                    <a16:creationId xmlns:a16="http://schemas.microsoft.com/office/drawing/2014/main" id="{43EB2CFE-51EF-D45B-8DFD-D7CA93BF12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3" name="Conector Reto 302">
                <a:extLst>
                  <a:ext uri="{FF2B5EF4-FFF2-40B4-BE49-F238E27FC236}">
                    <a16:creationId xmlns:a16="http://schemas.microsoft.com/office/drawing/2014/main" id="{1BFDE6BF-F383-3283-9FA6-8F831FE4CF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4" name="Conector Reto 303">
                <a:extLst>
                  <a:ext uri="{FF2B5EF4-FFF2-40B4-BE49-F238E27FC236}">
                    <a16:creationId xmlns:a16="http://schemas.microsoft.com/office/drawing/2014/main" id="{9964756B-021D-A99A-72D1-92975769B9C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5" name="Conector Reto 304">
                <a:extLst>
                  <a:ext uri="{FF2B5EF4-FFF2-40B4-BE49-F238E27FC236}">
                    <a16:creationId xmlns:a16="http://schemas.microsoft.com/office/drawing/2014/main" id="{8B8716D5-F720-23AB-CC01-31922448F0C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6" name="Conector Reto 305">
                <a:extLst>
                  <a:ext uri="{FF2B5EF4-FFF2-40B4-BE49-F238E27FC236}">
                    <a16:creationId xmlns:a16="http://schemas.microsoft.com/office/drawing/2014/main" id="{62F42FC9-378D-23A1-2728-B7D4FC7386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" name="Conector Reto 306">
                <a:extLst>
                  <a:ext uri="{FF2B5EF4-FFF2-40B4-BE49-F238E27FC236}">
                    <a16:creationId xmlns:a16="http://schemas.microsoft.com/office/drawing/2014/main" id="{39AEBEC7-C771-4258-7D9D-A3B4FC6364D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" name="Conector Reto 307">
                <a:extLst>
                  <a:ext uri="{FF2B5EF4-FFF2-40B4-BE49-F238E27FC236}">
                    <a16:creationId xmlns:a16="http://schemas.microsoft.com/office/drawing/2014/main" id="{C1097DBE-88A3-960B-3DBD-65DBE732604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Conector Reto 308">
                <a:extLst>
                  <a:ext uri="{FF2B5EF4-FFF2-40B4-BE49-F238E27FC236}">
                    <a16:creationId xmlns:a16="http://schemas.microsoft.com/office/drawing/2014/main" id="{97A28F17-54C8-BAC6-89EE-37FF06C7694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" name="Conector Reto 309">
                <a:extLst>
                  <a:ext uri="{FF2B5EF4-FFF2-40B4-BE49-F238E27FC236}">
                    <a16:creationId xmlns:a16="http://schemas.microsoft.com/office/drawing/2014/main" id="{9D68B07A-D697-5EC5-AD34-9BA7D704F5A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" name="Conector Reto 310">
                <a:extLst>
                  <a:ext uri="{FF2B5EF4-FFF2-40B4-BE49-F238E27FC236}">
                    <a16:creationId xmlns:a16="http://schemas.microsoft.com/office/drawing/2014/main" id="{80CC9559-ED6D-96AE-785E-E592E44F9C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Conector Reto 311">
                <a:extLst>
                  <a:ext uri="{FF2B5EF4-FFF2-40B4-BE49-F238E27FC236}">
                    <a16:creationId xmlns:a16="http://schemas.microsoft.com/office/drawing/2014/main" id="{B8D07850-DD78-7C77-1D28-0917EADF3C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Conector Reto 312">
                <a:extLst>
                  <a:ext uri="{FF2B5EF4-FFF2-40B4-BE49-F238E27FC236}">
                    <a16:creationId xmlns:a16="http://schemas.microsoft.com/office/drawing/2014/main" id="{51C917FF-2365-293A-8ACC-ED6D9C9EF0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" name="Conector Reto 313">
                <a:extLst>
                  <a:ext uri="{FF2B5EF4-FFF2-40B4-BE49-F238E27FC236}">
                    <a16:creationId xmlns:a16="http://schemas.microsoft.com/office/drawing/2014/main" id="{96EE4A59-6A0B-65F1-FF91-3B6EAC7630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" name="Conector Reto 314">
                <a:extLst>
                  <a:ext uri="{FF2B5EF4-FFF2-40B4-BE49-F238E27FC236}">
                    <a16:creationId xmlns:a16="http://schemas.microsoft.com/office/drawing/2014/main" id="{50691FA5-D4D9-432D-ACEB-59679E5078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" name="Conector Reto 315">
                <a:extLst>
                  <a:ext uri="{FF2B5EF4-FFF2-40B4-BE49-F238E27FC236}">
                    <a16:creationId xmlns:a16="http://schemas.microsoft.com/office/drawing/2014/main" id="{B6A6A6EA-CA8A-A2F2-8F7C-6E35C28AF6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" name="Conector Reto 316">
                <a:extLst>
                  <a:ext uri="{FF2B5EF4-FFF2-40B4-BE49-F238E27FC236}">
                    <a16:creationId xmlns:a16="http://schemas.microsoft.com/office/drawing/2014/main" id="{78D32E27-FCC7-6921-AEFB-B0562BD1B7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" name="Conector Reto 317">
                <a:extLst>
                  <a:ext uri="{FF2B5EF4-FFF2-40B4-BE49-F238E27FC236}">
                    <a16:creationId xmlns:a16="http://schemas.microsoft.com/office/drawing/2014/main" id="{32EA7F0E-2037-15CB-76A2-F210AFE953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" name="Conector Reto 318">
                <a:extLst>
                  <a:ext uri="{FF2B5EF4-FFF2-40B4-BE49-F238E27FC236}">
                    <a16:creationId xmlns:a16="http://schemas.microsoft.com/office/drawing/2014/main" id="{CE86C0E3-949B-9A94-7712-87A1F49BE0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" name="Conector Reto 319">
                <a:extLst>
                  <a:ext uri="{FF2B5EF4-FFF2-40B4-BE49-F238E27FC236}">
                    <a16:creationId xmlns:a16="http://schemas.microsoft.com/office/drawing/2014/main" id="{66DBACD2-31B9-4136-4328-D2CD7E28DA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" name="Conector Reto 320">
                <a:extLst>
                  <a:ext uri="{FF2B5EF4-FFF2-40B4-BE49-F238E27FC236}">
                    <a16:creationId xmlns:a16="http://schemas.microsoft.com/office/drawing/2014/main" id="{3D01CAAF-FF3F-F7B4-6D48-122CA0D60D2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Conector Reto 321">
                <a:extLst>
                  <a:ext uri="{FF2B5EF4-FFF2-40B4-BE49-F238E27FC236}">
                    <a16:creationId xmlns:a16="http://schemas.microsoft.com/office/drawing/2014/main" id="{695BF682-B64B-E6D8-F022-AFF3454ADA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" name="Conector Reto 322">
                <a:extLst>
                  <a:ext uri="{FF2B5EF4-FFF2-40B4-BE49-F238E27FC236}">
                    <a16:creationId xmlns:a16="http://schemas.microsoft.com/office/drawing/2014/main" id="{2DF6B4E4-E913-81B3-D851-94A02A750D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" name="Conector Reto 323">
                <a:extLst>
                  <a:ext uri="{FF2B5EF4-FFF2-40B4-BE49-F238E27FC236}">
                    <a16:creationId xmlns:a16="http://schemas.microsoft.com/office/drawing/2014/main" id="{0552C343-6A21-77CB-740A-A3A05E1AC3F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" name="Conector Reto 324">
                <a:extLst>
                  <a:ext uri="{FF2B5EF4-FFF2-40B4-BE49-F238E27FC236}">
                    <a16:creationId xmlns:a16="http://schemas.microsoft.com/office/drawing/2014/main" id="{AA1A5C33-03B0-6C91-BEB9-B0F447023F3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" name="Conector Reto 325">
                <a:extLst>
                  <a:ext uri="{FF2B5EF4-FFF2-40B4-BE49-F238E27FC236}">
                    <a16:creationId xmlns:a16="http://schemas.microsoft.com/office/drawing/2014/main" id="{79588CCF-295A-BD68-B6CC-C59CE286AA8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" name="Conector Reto 326">
                <a:extLst>
                  <a:ext uri="{FF2B5EF4-FFF2-40B4-BE49-F238E27FC236}">
                    <a16:creationId xmlns:a16="http://schemas.microsoft.com/office/drawing/2014/main" id="{C5C1B574-64A5-2FE3-F917-329AB9EC42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" name="Conector Reto 327">
                <a:extLst>
                  <a:ext uri="{FF2B5EF4-FFF2-40B4-BE49-F238E27FC236}">
                    <a16:creationId xmlns:a16="http://schemas.microsoft.com/office/drawing/2014/main" id="{F8258084-9E61-6B7D-346A-232AC9368E8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Conector Reto 328">
                <a:extLst>
                  <a:ext uri="{FF2B5EF4-FFF2-40B4-BE49-F238E27FC236}">
                    <a16:creationId xmlns:a16="http://schemas.microsoft.com/office/drawing/2014/main" id="{ACEF2032-6C91-7F7A-2725-78298CF0E7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" name="Conector Reto 329">
                <a:extLst>
                  <a:ext uri="{FF2B5EF4-FFF2-40B4-BE49-F238E27FC236}">
                    <a16:creationId xmlns:a16="http://schemas.microsoft.com/office/drawing/2014/main" id="{3DDA3298-0DDD-D609-A3E0-5DEF857BA0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" name="Conector Reto 330">
                <a:extLst>
                  <a:ext uri="{FF2B5EF4-FFF2-40B4-BE49-F238E27FC236}">
                    <a16:creationId xmlns:a16="http://schemas.microsoft.com/office/drawing/2014/main" id="{2E0C6473-D86B-FF49-2E76-E6E4E07DD5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" name="Conector Reto 331">
                <a:extLst>
                  <a:ext uri="{FF2B5EF4-FFF2-40B4-BE49-F238E27FC236}">
                    <a16:creationId xmlns:a16="http://schemas.microsoft.com/office/drawing/2014/main" id="{7C60702F-BB44-DFD7-6966-7452919FA7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" name="Conector Reto 332">
                <a:extLst>
                  <a:ext uri="{FF2B5EF4-FFF2-40B4-BE49-F238E27FC236}">
                    <a16:creationId xmlns:a16="http://schemas.microsoft.com/office/drawing/2014/main" id="{52D8B7CF-E828-DF93-BFD7-E641C9818F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4" name="Conector Reto 333">
                <a:extLst>
                  <a:ext uri="{FF2B5EF4-FFF2-40B4-BE49-F238E27FC236}">
                    <a16:creationId xmlns:a16="http://schemas.microsoft.com/office/drawing/2014/main" id="{5F7A8BC1-F0F9-816B-1AD8-78243EFD62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5" name="Conector Reto 334">
                <a:extLst>
                  <a:ext uri="{FF2B5EF4-FFF2-40B4-BE49-F238E27FC236}">
                    <a16:creationId xmlns:a16="http://schemas.microsoft.com/office/drawing/2014/main" id="{4ED5F427-7267-E162-7C7B-969C43870D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6" name="Conector Reto 335">
                <a:extLst>
                  <a:ext uri="{FF2B5EF4-FFF2-40B4-BE49-F238E27FC236}">
                    <a16:creationId xmlns:a16="http://schemas.microsoft.com/office/drawing/2014/main" id="{3917135F-4033-DDC6-DB1B-8872A76B21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7" name="Conector Reto 336">
                <a:extLst>
                  <a:ext uri="{FF2B5EF4-FFF2-40B4-BE49-F238E27FC236}">
                    <a16:creationId xmlns:a16="http://schemas.microsoft.com/office/drawing/2014/main" id="{876F9D53-5672-7C07-88B8-38167EED97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" name="Conector Reto 337">
                <a:extLst>
                  <a:ext uri="{FF2B5EF4-FFF2-40B4-BE49-F238E27FC236}">
                    <a16:creationId xmlns:a16="http://schemas.microsoft.com/office/drawing/2014/main" id="{02B7B27F-09B0-C71B-56D2-E9818C647B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9" name="Conector Reto 338">
                <a:extLst>
                  <a:ext uri="{FF2B5EF4-FFF2-40B4-BE49-F238E27FC236}">
                    <a16:creationId xmlns:a16="http://schemas.microsoft.com/office/drawing/2014/main" id="{E993274E-AB0A-8A7A-88C3-90473FDA6C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0" name="Conector Reto 339">
                <a:extLst>
                  <a:ext uri="{FF2B5EF4-FFF2-40B4-BE49-F238E27FC236}">
                    <a16:creationId xmlns:a16="http://schemas.microsoft.com/office/drawing/2014/main" id="{ACA09C69-0BA2-EACA-852B-BD66AF739E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1" name="Conector Reto 340">
                <a:extLst>
                  <a:ext uri="{FF2B5EF4-FFF2-40B4-BE49-F238E27FC236}">
                    <a16:creationId xmlns:a16="http://schemas.microsoft.com/office/drawing/2014/main" id="{D7071050-FE28-2A78-8ECF-C9B51D07B46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7" name="Imagem 6" descr="imagem abstrata de pontos de luz">
            <a:extLst>
              <a:ext uri="{FF2B5EF4-FFF2-40B4-BE49-F238E27FC236}">
                <a16:creationId xmlns:a16="http://schemas.microsoft.com/office/drawing/2014/main" id="{593B1ED3-FFA7-0D70-7F2D-B4402DA4CE4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268" r="4773" b="-1"/>
          <a:stretch/>
        </p:blipFill>
        <p:spPr>
          <a:xfrm>
            <a:off x="8055588" y="-3863"/>
            <a:ext cx="4132754" cy="3445946"/>
          </a:xfrm>
          <a:custGeom>
            <a:avLst/>
            <a:gdLst>
              <a:gd name="connsiteX0" fmla="*/ 303228 w 4638368"/>
              <a:gd name="connsiteY0" fmla="*/ 0 h 3867534"/>
              <a:gd name="connsiteX1" fmla="*/ 4638368 w 4638368"/>
              <a:gd name="connsiteY1" fmla="*/ 0 h 3867534"/>
              <a:gd name="connsiteX2" fmla="*/ 4638368 w 4638368"/>
              <a:gd name="connsiteY2" fmla="*/ 2952747 h 3867534"/>
              <a:gd name="connsiteX3" fmla="*/ 4585825 w 4638368"/>
              <a:gd name="connsiteY3" fmla="*/ 3013864 h 3867534"/>
              <a:gd name="connsiteX4" fmla="*/ 2641346 w 4638368"/>
              <a:gd name="connsiteY4" fmla="*/ 3867534 h 3867534"/>
              <a:gd name="connsiteX5" fmla="*/ 0 w 4638368"/>
              <a:gd name="connsiteY5" fmla="*/ 1226188 h 3867534"/>
              <a:gd name="connsiteX6" fmla="*/ 260466 w 4638368"/>
              <a:gd name="connsiteY6" fmla="*/ 81056 h 3867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38368" h="3867534">
                <a:moveTo>
                  <a:pt x="303228" y="0"/>
                </a:moveTo>
                <a:lnTo>
                  <a:pt x="4638368" y="0"/>
                </a:lnTo>
                <a:lnTo>
                  <a:pt x="4638368" y="2952747"/>
                </a:lnTo>
                <a:lnTo>
                  <a:pt x="4585825" y="3013864"/>
                </a:lnTo>
                <a:cubicBezTo>
                  <a:pt x="4103088" y="3538671"/>
                  <a:pt x="3410622" y="3867534"/>
                  <a:pt x="2641346" y="3867534"/>
                </a:cubicBezTo>
                <a:cubicBezTo>
                  <a:pt x="1182571" y="3867534"/>
                  <a:pt x="0" y="2684963"/>
                  <a:pt x="0" y="1226188"/>
                </a:cubicBezTo>
                <a:cubicBezTo>
                  <a:pt x="0" y="815907"/>
                  <a:pt x="93544" y="427475"/>
                  <a:pt x="260466" y="81056"/>
                </a:cubicBezTo>
                <a:close/>
              </a:path>
            </a:pathLst>
          </a:custGeom>
        </p:spPr>
      </p:pic>
      <p:pic>
        <p:nvPicPr>
          <p:cNvPr id="8" name="Espaço Reservado para Conteúdo 7">
            <a:extLst>
              <a:ext uri="{FF2B5EF4-FFF2-40B4-BE49-F238E27FC236}">
                <a16:creationId xmlns:a16="http://schemas.microsoft.com/office/drawing/2014/main" id="{494B04FB-CF98-8207-9C52-3CEFAF7015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-387" y="-12225"/>
            <a:ext cx="12188729" cy="7242919"/>
          </a:xfrm>
        </p:spPr>
      </p:pic>
    </p:spTree>
    <p:extLst>
      <p:ext uri="{BB962C8B-B14F-4D97-AF65-F5344CB8AC3E}">
        <p14:creationId xmlns:p14="http://schemas.microsoft.com/office/powerpoint/2010/main" val="23489003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0A99E6D-484B-DC77-E2B9-6AA355783F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4AF4D04-2797-9168-DC14-CCA24B7985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6143423" cy="1456267"/>
          </a:xfrm>
        </p:spPr>
        <p:txBody>
          <a:bodyPr rtlCol="0">
            <a:normAutofit/>
          </a:bodyPr>
          <a:lstStyle/>
          <a:p>
            <a:r>
              <a:rPr lang="pt-BR" sz="3600" b="1" dirty="0"/>
              <a:t>Tutorial de utilização do </a:t>
            </a:r>
            <a:r>
              <a:rPr lang="pt-BR" sz="3600" b="1" dirty="0" err="1"/>
              <a:t>python</a:t>
            </a:r>
            <a:r>
              <a:rPr lang="pt-BR" sz="3600" b="1" dirty="0"/>
              <a:t> </a:t>
            </a:r>
          </a:p>
        </p:txBody>
      </p:sp>
      <p:pic>
        <p:nvPicPr>
          <p:cNvPr id="4" name="Imagem 3" descr="satélite no céu noturno">
            <a:extLst>
              <a:ext uri="{FF2B5EF4-FFF2-40B4-BE49-F238E27FC236}">
                <a16:creationId xmlns:a16="http://schemas.microsoft.com/office/drawing/2014/main" id="{8D6329DC-1ED1-E221-4786-52F2D8E9A26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611" r="16027" b="1"/>
          <a:stretch/>
        </p:blipFill>
        <p:spPr>
          <a:xfrm>
            <a:off x="8888133" y="4144246"/>
            <a:ext cx="3302966" cy="2717299"/>
          </a:xfrm>
          <a:custGeom>
            <a:avLst/>
            <a:gdLst>
              <a:gd name="connsiteX0" fmla="*/ 1663658 w 3039855"/>
              <a:gd name="connsiteY0" fmla="*/ 0 h 2500842"/>
              <a:gd name="connsiteX1" fmla="*/ 2947417 w 3039855"/>
              <a:gd name="connsiteY1" fmla="*/ 605417 h 2500842"/>
              <a:gd name="connsiteX2" fmla="*/ 3039855 w 3039855"/>
              <a:gd name="connsiteY2" fmla="*/ 729032 h 2500842"/>
              <a:gd name="connsiteX3" fmla="*/ 3039855 w 3039855"/>
              <a:gd name="connsiteY3" fmla="*/ 2500842 h 2500842"/>
              <a:gd name="connsiteX4" fmla="*/ 226952 w 3039855"/>
              <a:gd name="connsiteY4" fmla="*/ 2500842 h 2500842"/>
              <a:gd name="connsiteX5" fmla="*/ 155401 w 3039855"/>
              <a:gd name="connsiteY5" fmla="*/ 2366679 h 2500842"/>
              <a:gd name="connsiteX6" fmla="*/ 0 w 3039855"/>
              <a:gd name="connsiteY6" fmla="*/ 1663658 h 2500842"/>
              <a:gd name="connsiteX7" fmla="*/ 1663658 w 3039855"/>
              <a:gd name="connsiteY7" fmla="*/ 0 h 2500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39855" h="2500842">
                <a:moveTo>
                  <a:pt x="1663658" y="0"/>
                </a:moveTo>
                <a:cubicBezTo>
                  <a:pt x="2180490" y="0"/>
                  <a:pt x="2642278" y="235674"/>
                  <a:pt x="2947417" y="605417"/>
                </a:cubicBezTo>
                <a:lnTo>
                  <a:pt x="3039855" y="729032"/>
                </a:lnTo>
                <a:lnTo>
                  <a:pt x="3039855" y="2500842"/>
                </a:lnTo>
                <a:lnTo>
                  <a:pt x="226952" y="2500842"/>
                </a:lnTo>
                <a:lnTo>
                  <a:pt x="155401" y="2366679"/>
                </a:lnTo>
                <a:cubicBezTo>
                  <a:pt x="55691" y="2153127"/>
                  <a:pt x="0" y="1914896"/>
                  <a:pt x="0" y="1663658"/>
                </a:cubicBezTo>
                <a:cubicBezTo>
                  <a:pt x="0" y="744845"/>
                  <a:pt x="744845" y="0"/>
                  <a:pt x="1663658" y="0"/>
                </a:cubicBezTo>
                <a:close/>
              </a:path>
            </a:pathLst>
          </a:custGeom>
        </p:spPr>
      </p:pic>
      <p:grpSp>
        <p:nvGrpSpPr>
          <p:cNvPr id="179" name="Grupo 178">
            <a:extLst>
              <a:ext uri="{FF2B5EF4-FFF2-40B4-BE49-F238E27FC236}">
                <a16:creationId xmlns:a16="http://schemas.microsoft.com/office/drawing/2014/main" id="{DF7AA6AE-2DB0-BFD3-4C84-26025CAFD2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21267604">
            <a:off x="8565602" y="3905595"/>
            <a:ext cx="3639934" cy="3163289"/>
            <a:chOff x="5281603" y="104899"/>
            <a:chExt cx="6910397" cy="6005491"/>
          </a:xfrm>
        </p:grpSpPr>
        <p:sp>
          <p:nvSpPr>
            <p:cNvPr id="180" name="Forma Livre 98">
              <a:extLst>
                <a:ext uri="{FF2B5EF4-FFF2-40B4-BE49-F238E27FC236}">
                  <a16:creationId xmlns:a16="http://schemas.microsoft.com/office/drawing/2014/main" id="{B62923A0-06BA-D7BC-5495-2A1543A74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grpSp>
          <p:nvGrpSpPr>
            <p:cNvPr id="181" name="Grupo 180">
              <a:extLst>
                <a:ext uri="{FF2B5EF4-FFF2-40B4-BE49-F238E27FC236}">
                  <a16:creationId xmlns:a16="http://schemas.microsoft.com/office/drawing/2014/main" id="{84FD9C4D-36DD-5FB2-D985-28EF8F7BC7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182" name="Conector Reto 181">
                <a:extLst>
                  <a:ext uri="{FF2B5EF4-FFF2-40B4-BE49-F238E27FC236}">
                    <a16:creationId xmlns:a16="http://schemas.microsoft.com/office/drawing/2014/main" id="{93A87DAF-37AA-4F25-A53E-40D7E6FE19C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Conector Reto 182">
                <a:extLst>
                  <a:ext uri="{FF2B5EF4-FFF2-40B4-BE49-F238E27FC236}">
                    <a16:creationId xmlns:a16="http://schemas.microsoft.com/office/drawing/2014/main" id="{648D57CC-72A6-CBB0-DCD6-1FFABD6C21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Conector Reto 183">
                <a:extLst>
                  <a:ext uri="{FF2B5EF4-FFF2-40B4-BE49-F238E27FC236}">
                    <a16:creationId xmlns:a16="http://schemas.microsoft.com/office/drawing/2014/main" id="{90371825-0BD2-E75D-BCA4-DA9C1F30089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Conector Reto 184">
                <a:extLst>
                  <a:ext uri="{FF2B5EF4-FFF2-40B4-BE49-F238E27FC236}">
                    <a16:creationId xmlns:a16="http://schemas.microsoft.com/office/drawing/2014/main" id="{51B8BFD1-230E-605C-003F-5B8A9A9CA5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Conector Reto 185">
                <a:extLst>
                  <a:ext uri="{FF2B5EF4-FFF2-40B4-BE49-F238E27FC236}">
                    <a16:creationId xmlns:a16="http://schemas.microsoft.com/office/drawing/2014/main" id="{5FA103AB-CEBB-3484-00E7-C127C72E88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Conector Reto 186">
                <a:extLst>
                  <a:ext uri="{FF2B5EF4-FFF2-40B4-BE49-F238E27FC236}">
                    <a16:creationId xmlns:a16="http://schemas.microsoft.com/office/drawing/2014/main" id="{74AD3E9D-22A8-4CFC-E5EC-3866D5929C3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Conector Reto 187">
                <a:extLst>
                  <a:ext uri="{FF2B5EF4-FFF2-40B4-BE49-F238E27FC236}">
                    <a16:creationId xmlns:a16="http://schemas.microsoft.com/office/drawing/2014/main" id="{36729503-F216-A4B3-3AF0-BE3526150D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Conector Reto 188">
                <a:extLst>
                  <a:ext uri="{FF2B5EF4-FFF2-40B4-BE49-F238E27FC236}">
                    <a16:creationId xmlns:a16="http://schemas.microsoft.com/office/drawing/2014/main" id="{7C3E2372-0CFD-5840-C523-D9AC55BDCA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Conector Reto 189">
                <a:extLst>
                  <a:ext uri="{FF2B5EF4-FFF2-40B4-BE49-F238E27FC236}">
                    <a16:creationId xmlns:a16="http://schemas.microsoft.com/office/drawing/2014/main" id="{7874F701-AC17-B575-8203-D7CDC96B146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Conector Reto 190">
                <a:extLst>
                  <a:ext uri="{FF2B5EF4-FFF2-40B4-BE49-F238E27FC236}">
                    <a16:creationId xmlns:a16="http://schemas.microsoft.com/office/drawing/2014/main" id="{452A92E2-FBFC-66FF-3EAD-6EAC76F3051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Conector Reto 191">
                <a:extLst>
                  <a:ext uri="{FF2B5EF4-FFF2-40B4-BE49-F238E27FC236}">
                    <a16:creationId xmlns:a16="http://schemas.microsoft.com/office/drawing/2014/main" id="{30495A26-0142-60BF-8844-A433403F84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Conector Reto 192">
                <a:extLst>
                  <a:ext uri="{FF2B5EF4-FFF2-40B4-BE49-F238E27FC236}">
                    <a16:creationId xmlns:a16="http://schemas.microsoft.com/office/drawing/2014/main" id="{BC787DBA-DC5C-4433-1EC0-218924B455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Conector Reto 193">
                <a:extLst>
                  <a:ext uri="{FF2B5EF4-FFF2-40B4-BE49-F238E27FC236}">
                    <a16:creationId xmlns:a16="http://schemas.microsoft.com/office/drawing/2014/main" id="{8B9E10EB-B62D-57B1-857F-7E57BA0A79F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Conector Reto 194">
                <a:extLst>
                  <a:ext uri="{FF2B5EF4-FFF2-40B4-BE49-F238E27FC236}">
                    <a16:creationId xmlns:a16="http://schemas.microsoft.com/office/drawing/2014/main" id="{A8AB87B1-8F5A-5639-34A8-284D945FC37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Conector Reto 195">
                <a:extLst>
                  <a:ext uri="{FF2B5EF4-FFF2-40B4-BE49-F238E27FC236}">
                    <a16:creationId xmlns:a16="http://schemas.microsoft.com/office/drawing/2014/main" id="{7359A580-78FE-9068-5F09-C946F8E0CE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Conector Reto 196">
                <a:extLst>
                  <a:ext uri="{FF2B5EF4-FFF2-40B4-BE49-F238E27FC236}">
                    <a16:creationId xmlns:a16="http://schemas.microsoft.com/office/drawing/2014/main" id="{50B13E23-DFF9-65F1-1FF5-1FFE0EB883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Conector Reto 197">
                <a:extLst>
                  <a:ext uri="{FF2B5EF4-FFF2-40B4-BE49-F238E27FC236}">
                    <a16:creationId xmlns:a16="http://schemas.microsoft.com/office/drawing/2014/main" id="{105B4508-9ACE-D405-0243-9BF243D5FB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Conector Reto 198">
                <a:extLst>
                  <a:ext uri="{FF2B5EF4-FFF2-40B4-BE49-F238E27FC236}">
                    <a16:creationId xmlns:a16="http://schemas.microsoft.com/office/drawing/2014/main" id="{91755815-C8D4-F44C-0776-6BC34CE40C3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Conector Reto 199">
                <a:extLst>
                  <a:ext uri="{FF2B5EF4-FFF2-40B4-BE49-F238E27FC236}">
                    <a16:creationId xmlns:a16="http://schemas.microsoft.com/office/drawing/2014/main" id="{6C4929A7-BB7A-7F8B-888F-A66B5160A5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Conector Reto 200">
                <a:extLst>
                  <a:ext uri="{FF2B5EF4-FFF2-40B4-BE49-F238E27FC236}">
                    <a16:creationId xmlns:a16="http://schemas.microsoft.com/office/drawing/2014/main" id="{B8DD7DAC-FAA6-6743-6501-EED3EB0B7ED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Conector Reto 201">
                <a:extLst>
                  <a:ext uri="{FF2B5EF4-FFF2-40B4-BE49-F238E27FC236}">
                    <a16:creationId xmlns:a16="http://schemas.microsoft.com/office/drawing/2014/main" id="{F02970F1-DE8E-4746-EC9B-AEAEB9E32B2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Conector Reto 202">
                <a:extLst>
                  <a:ext uri="{FF2B5EF4-FFF2-40B4-BE49-F238E27FC236}">
                    <a16:creationId xmlns:a16="http://schemas.microsoft.com/office/drawing/2014/main" id="{7AA66F14-AA87-31CF-A73B-556C146C6A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Conector Reto 203">
                <a:extLst>
                  <a:ext uri="{FF2B5EF4-FFF2-40B4-BE49-F238E27FC236}">
                    <a16:creationId xmlns:a16="http://schemas.microsoft.com/office/drawing/2014/main" id="{5C6C7B90-61E9-E5C5-30F5-ECECF76105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Conector Reto 204">
                <a:extLst>
                  <a:ext uri="{FF2B5EF4-FFF2-40B4-BE49-F238E27FC236}">
                    <a16:creationId xmlns:a16="http://schemas.microsoft.com/office/drawing/2014/main" id="{9C7E8627-05C5-A7DD-DD5A-FB5C443BD79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Conector Reto 205">
                <a:extLst>
                  <a:ext uri="{FF2B5EF4-FFF2-40B4-BE49-F238E27FC236}">
                    <a16:creationId xmlns:a16="http://schemas.microsoft.com/office/drawing/2014/main" id="{FB38BCDC-D19E-B56B-0B84-5D25F6EE28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Conector Reto 206">
                <a:extLst>
                  <a:ext uri="{FF2B5EF4-FFF2-40B4-BE49-F238E27FC236}">
                    <a16:creationId xmlns:a16="http://schemas.microsoft.com/office/drawing/2014/main" id="{C7EAFBE1-C54B-4069-37DB-A9D7CDF6CB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Conector Reto 207">
                <a:extLst>
                  <a:ext uri="{FF2B5EF4-FFF2-40B4-BE49-F238E27FC236}">
                    <a16:creationId xmlns:a16="http://schemas.microsoft.com/office/drawing/2014/main" id="{DF9B1FA6-3887-B8BD-0359-A2E1511B70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Conector Reto 208">
                <a:extLst>
                  <a:ext uri="{FF2B5EF4-FFF2-40B4-BE49-F238E27FC236}">
                    <a16:creationId xmlns:a16="http://schemas.microsoft.com/office/drawing/2014/main" id="{97DF2A27-6DD2-1651-08A8-7DC62F07E7D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Conector Reto 209">
                <a:extLst>
                  <a:ext uri="{FF2B5EF4-FFF2-40B4-BE49-F238E27FC236}">
                    <a16:creationId xmlns:a16="http://schemas.microsoft.com/office/drawing/2014/main" id="{DBFA4386-E291-CE0C-2A48-74324A6E2C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Conector Reto 210">
                <a:extLst>
                  <a:ext uri="{FF2B5EF4-FFF2-40B4-BE49-F238E27FC236}">
                    <a16:creationId xmlns:a16="http://schemas.microsoft.com/office/drawing/2014/main" id="{3481D506-F36A-D3F0-538C-BDCECBC28FF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Conector Reto 211">
                <a:extLst>
                  <a:ext uri="{FF2B5EF4-FFF2-40B4-BE49-F238E27FC236}">
                    <a16:creationId xmlns:a16="http://schemas.microsoft.com/office/drawing/2014/main" id="{4105A0A0-1D72-3CBA-BB0E-91E9D71A563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Conector Reto 212">
                <a:extLst>
                  <a:ext uri="{FF2B5EF4-FFF2-40B4-BE49-F238E27FC236}">
                    <a16:creationId xmlns:a16="http://schemas.microsoft.com/office/drawing/2014/main" id="{E8084C85-6D33-5E4C-7D74-FA2319F651A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Conector Reto 213">
                <a:extLst>
                  <a:ext uri="{FF2B5EF4-FFF2-40B4-BE49-F238E27FC236}">
                    <a16:creationId xmlns:a16="http://schemas.microsoft.com/office/drawing/2014/main" id="{2C3049C9-7F6D-58BF-A316-27EFC381B9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Conector Reto 214">
                <a:extLst>
                  <a:ext uri="{FF2B5EF4-FFF2-40B4-BE49-F238E27FC236}">
                    <a16:creationId xmlns:a16="http://schemas.microsoft.com/office/drawing/2014/main" id="{92939BC1-1A95-C2F1-920E-D11B7E1C4A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Conector Reto 215">
                <a:extLst>
                  <a:ext uri="{FF2B5EF4-FFF2-40B4-BE49-F238E27FC236}">
                    <a16:creationId xmlns:a16="http://schemas.microsoft.com/office/drawing/2014/main" id="{D5B66502-E308-DD41-45A1-5DA0C2AE51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Conector Reto 216">
                <a:extLst>
                  <a:ext uri="{FF2B5EF4-FFF2-40B4-BE49-F238E27FC236}">
                    <a16:creationId xmlns:a16="http://schemas.microsoft.com/office/drawing/2014/main" id="{D8344835-7243-D7B0-B615-D04F825EDC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Conector Reto 217">
                <a:extLst>
                  <a:ext uri="{FF2B5EF4-FFF2-40B4-BE49-F238E27FC236}">
                    <a16:creationId xmlns:a16="http://schemas.microsoft.com/office/drawing/2014/main" id="{619AEAE3-0F6A-E9D1-1AFC-2F17741324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Conector Reto 218">
                <a:extLst>
                  <a:ext uri="{FF2B5EF4-FFF2-40B4-BE49-F238E27FC236}">
                    <a16:creationId xmlns:a16="http://schemas.microsoft.com/office/drawing/2014/main" id="{D392D7E3-D5FD-D024-B733-08FFE3FCE5E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Conector Reto 219">
                <a:extLst>
                  <a:ext uri="{FF2B5EF4-FFF2-40B4-BE49-F238E27FC236}">
                    <a16:creationId xmlns:a16="http://schemas.microsoft.com/office/drawing/2014/main" id="{869AA7AA-8871-CFBE-0063-C3E793A472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Conector Reto 220">
                <a:extLst>
                  <a:ext uri="{FF2B5EF4-FFF2-40B4-BE49-F238E27FC236}">
                    <a16:creationId xmlns:a16="http://schemas.microsoft.com/office/drawing/2014/main" id="{AF8E1D75-972E-6129-C5EA-047D3545D1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Conector Reto 221">
                <a:extLst>
                  <a:ext uri="{FF2B5EF4-FFF2-40B4-BE49-F238E27FC236}">
                    <a16:creationId xmlns:a16="http://schemas.microsoft.com/office/drawing/2014/main" id="{01310D55-0697-51F7-D187-45BDDEFFD2F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Conector Reto 222">
                <a:extLst>
                  <a:ext uri="{FF2B5EF4-FFF2-40B4-BE49-F238E27FC236}">
                    <a16:creationId xmlns:a16="http://schemas.microsoft.com/office/drawing/2014/main" id="{396CFF68-EA21-54EB-0817-E6AB29C79BD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Conector Reto 223">
                <a:extLst>
                  <a:ext uri="{FF2B5EF4-FFF2-40B4-BE49-F238E27FC236}">
                    <a16:creationId xmlns:a16="http://schemas.microsoft.com/office/drawing/2014/main" id="{21EA5460-72E4-690E-0C15-0F88A7ECC8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Conector Reto 224">
                <a:extLst>
                  <a:ext uri="{FF2B5EF4-FFF2-40B4-BE49-F238E27FC236}">
                    <a16:creationId xmlns:a16="http://schemas.microsoft.com/office/drawing/2014/main" id="{E8E5DEAB-8F11-74AD-483C-D782C42157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Conector Reto 225">
                <a:extLst>
                  <a:ext uri="{FF2B5EF4-FFF2-40B4-BE49-F238E27FC236}">
                    <a16:creationId xmlns:a16="http://schemas.microsoft.com/office/drawing/2014/main" id="{3CB65C54-6BF6-8B9B-D752-206068EFE7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Conector Reto 226">
                <a:extLst>
                  <a:ext uri="{FF2B5EF4-FFF2-40B4-BE49-F238E27FC236}">
                    <a16:creationId xmlns:a16="http://schemas.microsoft.com/office/drawing/2014/main" id="{C329C848-DEC4-9390-96BD-FA588BC405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Conector Reto 227">
                <a:extLst>
                  <a:ext uri="{FF2B5EF4-FFF2-40B4-BE49-F238E27FC236}">
                    <a16:creationId xmlns:a16="http://schemas.microsoft.com/office/drawing/2014/main" id="{8BC3224F-0C99-8498-D493-99DA803555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Conector Reto 228">
                <a:extLst>
                  <a:ext uri="{FF2B5EF4-FFF2-40B4-BE49-F238E27FC236}">
                    <a16:creationId xmlns:a16="http://schemas.microsoft.com/office/drawing/2014/main" id="{55E52244-31D2-89B9-F1E4-D6F973A426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Conector Reto 229">
                <a:extLst>
                  <a:ext uri="{FF2B5EF4-FFF2-40B4-BE49-F238E27FC236}">
                    <a16:creationId xmlns:a16="http://schemas.microsoft.com/office/drawing/2014/main" id="{B0DB28EA-788C-61D0-C66F-B430FC2D80C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Conector Reto 230">
                <a:extLst>
                  <a:ext uri="{FF2B5EF4-FFF2-40B4-BE49-F238E27FC236}">
                    <a16:creationId xmlns:a16="http://schemas.microsoft.com/office/drawing/2014/main" id="{674D81E8-1357-C5F7-D628-EB0636DE9F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Conector Reto 231">
                <a:extLst>
                  <a:ext uri="{FF2B5EF4-FFF2-40B4-BE49-F238E27FC236}">
                    <a16:creationId xmlns:a16="http://schemas.microsoft.com/office/drawing/2014/main" id="{294F14B7-AEB5-E164-A0FC-94B41FA185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Conector Reto 232">
                <a:extLst>
                  <a:ext uri="{FF2B5EF4-FFF2-40B4-BE49-F238E27FC236}">
                    <a16:creationId xmlns:a16="http://schemas.microsoft.com/office/drawing/2014/main" id="{FE58A0C2-8058-7BCA-68B4-FD383F6D5C2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Conector Reto 233">
                <a:extLst>
                  <a:ext uri="{FF2B5EF4-FFF2-40B4-BE49-F238E27FC236}">
                    <a16:creationId xmlns:a16="http://schemas.microsoft.com/office/drawing/2014/main" id="{FB9401B0-8AB1-B0A0-ED54-7F0A431401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Conector Reto 234">
                <a:extLst>
                  <a:ext uri="{FF2B5EF4-FFF2-40B4-BE49-F238E27FC236}">
                    <a16:creationId xmlns:a16="http://schemas.microsoft.com/office/drawing/2014/main" id="{493538B7-8A61-5C5B-0478-29DE0016C2E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Conector Reto 235">
                <a:extLst>
                  <a:ext uri="{FF2B5EF4-FFF2-40B4-BE49-F238E27FC236}">
                    <a16:creationId xmlns:a16="http://schemas.microsoft.com/office/drawing/2014/main" id="{260F9FCB-5FF8-C1FC-D8D8-47361A93A1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Conector Reto 236">
                <a:extLst>
                  <a:ext uri="{FF2B5EF4-FFF2-40B4-BE49-F238E27FC236}">
                    <a16:creationId xmlns:a16="http://schemas.microsoft.com/office/drawing/2014/main" id="{56B97AC8-B23F-25AC-C5D0-2F1E09BC493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Conector Reto 237">
                <a:extLst>
                  <a:ext uri="{FF2B5EF4-FFF2-40B4-BE49-F238E27FC236}">
                    <a16:creationId xmlns:a16="http://schemas.microsoft.com/office/drawing/2014/main" id="{586B77F0-C16C-292E-F36D-B4A2BD6B89C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Conector Reto 238">
                <a:extLst>
                  <a:ext uri="{FF2B5EF4-FFF2-40B4-BE49-F238E27FC236}">
                    <a16:creationId xmlns:a16="http://schemas.microsoft.com/office/drawing/2014/main" id="{585B8724-1064-F1F1-AC12-1D459E0441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Conector Reto 239">
                <a:extLst>
                  <a:ext uri="{FF2B5EF4-FFF2-40B4-BE49-F238E27FC236}">
                    <a16:creationId xmlns:a16="http://schemas.microsoft.com/office/drawing/2014/main" id="{202F04F2-DADA-84D9-6BF3-D7C7BAAB9D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Conector Reto 240">
                <a:extLst>
                  <a:ext uri="{FF2B5EF4-FFF2-40B4-BE49-F238E27FC236}">
                    <a16:creationId xmlns:a16="http://schemas.microsoft.com/office/drawing/2014/main" id="{B0AE3A3F-BC84-95C9-62F9-EE620F75F6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Conector Reto 241">
                <a:extLst>
                  <a:ext uri="{FF2B5EF4-FFF2-40B4-BE49-F238E27FC236}">
                    <a16:creationId xmlns:a16="http://schemas.microsoft.com/office/drawing/2014/main" id="{706FE75D-64B2-2E79-3EC4-30DC322F372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Conector Reto 242">
                <a:extLst>
                  <a:ext uri="{FF2B5EF4-FFF2-40B4-BE49-F238E27FC236}">
                    <a16:creationId xmlns:a16="http://schemas.microsoft.com/office/drawing/2014/main" id="{6DC4E6A6-5743-DBF9-03EC-4E258629DB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Conector Reto 243">
                <a:extLst>
                  <a:ext uri="{FF2B5EF4-FFF2-40B4-BE49-F238E27FC236}">
                    <a16:creationId xmlns:a16="http://schemas.microsoft.com/office/drawing/2014/main" id="{CF0FC01C-E392-991F-BB6D-6684905DB9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Conector Reto 244">
                <a:extLst>
                  <a:ext uri="{FF2B5EF4-FFF2-40B4-BE49-F238E27FC236}">
                    <a16:creationId xmlns:a16="http://schemas.microsoft.com/office/drawing/2014/main" id="{91EBC9A0-8BB5-D6A9-F3C4-F917B17B0DD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Conector Reto 245">
                <a:extLst>
                  <a:ext uri="{FF2B5EF4-FFF2-40B4-BE49-F238E27FC236}">
                    <a16:creationId xmlns:a16="http://schemas.microsoft.com/office/drawing/2014/main" id="{F059F8DF-3887-FDD5-F546-2BF707C4A2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Conector Reto 246">
                <a:extLst>
                  <a:ext uri="{FF2B5EF4-FFF2-40B4-BE49-F238E27FC236}">
                    <a16:creationId xmlns:a16="http://schemas.microsoft.com/office/drawing/2014/main" id="{1E4081E0-DEFB-AB21-76E8-FB421BBBCC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Conector Reto 247">
                <a:extLst>
                  <a:ext uri="{FF2B5EF4-FFF2-40B4-BE49-F238E27FC236}">
                    <a16:creationId xmlns:a16="http://schemas.microsoft.com/office/drawing/2014/main" id="{73AAF6C9-E64A-48A1-5294-6FF5D76223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Conector Reto 248">
                <a:extLst>
                  <a:ext uri="{FF2B5EF4-FFF2-40B4-BE49-F238E27FC236}">
                    <a16:creationId xmlns:a16="http://schemas.microsoft.com/office/drawing/2014/main" id="{E41A8638-1C0F-1121-C478-CFAA383285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Conector Reto 249">
                <a:extLst>
                  <a:ext uri="{FF2B5EF4-FFF2-40B4-BE49-F238E27FC236}">
                    <a16:creationId xmlns:a16="http://schemas.microsoft.com/office/drawing/2014/main" id="{C5A7901D-3471-6271-A3FA-2A9D983FF5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Conector Reto 250">
                <a:extLst>
                  <a:ext uri="{FF2B5EF4-FFF2-40B4-BE49-F238E27FC236}">
                    <a16:creationId xmlns:a16="http://schemas.microsoft.com/office/drawing/2014/main" id="{46CFC0E5-904D-EA76-3FCF-B08A82BDAF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Conector Reto 251">
                <a:extLst>
                  <a:ext uri="{FF2B5EF4-FFF2-40B4-BE49-F238E27FC236}">
                    <a16:creationId xmlns:a16="http://schemas.microsoft.com/office/drawing/2014/main" id="{F4F4165E-322C-6B27-221E-D7AD1BA6AF8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Conector Reto 252">
                <a:extLst>
                  <a:ext uri="{FF2B5EF4-FFF2-40B4-BE49-F238E27FC236}">
                    <a16:creationId xmlns:a16="http://schemas.microsoft.com/office/drawing/2014/main" id="{E3ED053F-6EE2-FAAE-BBE8-EC658FE1342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Conector Reto 253">
                <a:extLst>
                  <a:ext uri="{FF2B5EF4-FFF2-40B4-BE49-F238E27FC236}">
                    <a16:creationId xmlns:a16="http://schemas.microsoft.com/office/drawing/2014/main" id="{80E71D73-64FE-DF0C-800A-72427F78C2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Conector Reto 254">
                <a:extLst>
                  <a:ext uri="{FF2B5EF4-FFF2-40B4-BE49-F238E27FC236}">
                    <a16:creationId xmlns:a16="http://schemas.microsoft.com/office/drawing/2014/main" id="{1B4842F2-B11E-4FE7-75D8-56E3CE02440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Conector Reto 255">
                <a:extLst>
                  <a:ext uri="{FF2B5EF4-FFF2-40B4-BE49-F238E27FC236}">
                    <a16:creationId xmlns:a16="http://schemas.microsoft.com/office/drawing/2014/main" id="{F7386FCF-E21D-3EEE-B4DD-BD8E16D57B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" name="Conector Reto 256">
                <a:extLst>
                  <a:ext uri="{FF2B5EF4-FFF2-40B4-BE49-F238E27FC236}">
                    <a16:creationId xmlns:a16="http://schemas.microsoft.com/office/drawing/2014/main" id="{A4728714-C777-D05E-F04C-184DDBAB61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Conector Reto 257">
                <a:extLst>
                  <a:ext uri="{FF2B5EF4-FFF2-40B4-BE49-F238E27FC236}">
                    <a16:creationId xmlns:a16="http://schemas.microsoft.com/office/drawing/2014/main" id="{8C868BA3-5D52-3113-1042-C930201B486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Conector Reto 258">
                <a:extLst>
                  <a:ext uri="{FF2B5EF4-FFF2-40B4-BE49-F238E27FC236}">
                    <a16:creationId xmlns:a16="http://schemas.microsoft.com/office/drawing/2014/main" id="{0721AD98-CC62-62F9-4CB6-EE8BF7A9B7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61" name="Grupo 260">
            <a:extLst>
              <a:ext uri="{FF2B5EF4-FFF2-40B4-BE49-F238E27FC236}">
                <a16:creationId xmlns:a16="http://schemas.microsoft.com/office/drawing/2014/main" id="{F812C758-0E39-9400-2E93-3291E6A46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5392608">
            <a:off x="7397406" y="-618857"/>
            <a:ext cx="4915057" cy="4271437"/>
            <a:chOff x="5281603" y="104899"/>
            <a:chExt cx="6910397" cy="6005491"/>
          </a:xfrm>
        </p:grpSpPr>
        <p:sp>
          <p:nvSpPr>
            <p:cNvPr id="262" name="Forma Livre 17">
              <a:extLst>
                <a:ext uri="{FF2B5EF4-FFF2-40B4-BE49-F238E27FC236}">
                  <a16:creationId xmlns:a16="http://schemas.microsoft.com/office/drawing/2014/main" id="{782BDA1D-C5A1-3A27-32DF-78A0C2DEFE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grpSp>
          <p:nvGrpSpPr>
            <p:cNvPr id="263" name="Grupo 262">
              <a:extLst>
                <a:ext uri="{FF2B5EF4-FFF2-40B4-BE49-F238E27FC236}">
                  <a16:creationId xmlns:a16="http://schemas.microsoft.com/office/drawing/2014/main" id="{393675FA-F083-D2B1-AFDA-662F7AE0EE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264" name="Conector Reto 263">
                <a:extLst>
                  <a:ext uri="{FF2B5EF4-FFF2-40B4-BE49-F238E27FC236}">
                    <a16:creationId xmlns:a16="http://schemas.microsoft.com/office/drawing/2014/main" id="{4A325E16-B28C-2E86-9E1F-ECB4E034548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Conector Reto 264">
                <a:extLst>
                  <a:ext uri="{FF2B5EF4-FFF2-40B4-BE49-F238E27FC236}">
                    <a16:creationId xmlns:a16="http://schemas.microsoft.com/office/drawing/2014/main" id="{E2D2B303-7081-B740-1D42-4B8A24356F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6" name="Conector Reto 265">
                <a:extLst>
                  <a:ext uri="{FF2B5EF4-FFF2-40B4-BE49-F238E27FC236}">
                    <a16:creationId xmlns:a16="http://schemas.microsoft.com/office/drawing/2014/main" id="{EC914BD9-2084-0DED-32A4-6E70162BB9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" name="Conector Reto 266">
                <a:extLst>
                  <a:ext uri="{FF2B5EF4-FFF2-40B4-BE49-F238E27FC236}">
                    <a16:creationId xmlns:a16="http://schemas.microsoft.com/office/drawing/2014/main" id="{A545F424-A7A8-4903-C93D-54A5C3817D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Conector Reto 267">
                <a:extLst>
                  <a:ext uri="{FF2B5EF4-FFF2-40B4-BE49-F238E27FC236}">
                    <a16:creationId xmlns:a16="http://schemas.microsoft.com/office/drawing/2014/main" id="{274A7826-FAA4-E9D7-7098-E17F861390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Conector Reto 268">
                <a:extLst>
                  <a:ext uri="{FF2B5EF4-FFF2-40B4-BE49-F238E27FC236}">
                    <a16:creationId xmlns:a16="http://schemas.microsoft.com/office/drawing/2014/main" id="{7744ECAC-3148-5706-F6D7-A9C97F3D42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Conector Reto 269">
                <a:extLst>
                  <a:ext uri="{FF2B5EF4-FFF2-40B4-BE49-F238E27FC236}">
                    <a16:creationId xmlns:a16="http://schemas.microsoft.com/office/drawing/2014/main" id="{DCE62133-4844-E39B-2915-AB41C07DFD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Conector Reto 270">
                <a:extLst>
                  <a:ext uri="{FF2B5EF4-FFF2-40B4-BE49-F238E27FC236}">
                    <a16:creationId xmlns:a16="http://schemas.microsoft.com/office/drawing/2014/main" id="{9AAC6E3C-F35D-9AA3-E64B-F1EC233CD16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Conector Reto 271">
                <a:extLst>
                  <a:ext uri="{FF2B5EF4-FFF2-40B4-BE49-F238E27FC236}">
                    <a16:creationId xmlns:a16="http://schemas.microsoft.com/office/drawing/2014/main" id="{881F5276-4709-58F5-44E9-B4A4BDCF9E0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Conector Reto 272">
                <a:extLst>
                  <a:ext uri="{FF2B5EF4-FFF2-40B4-BE49-F238E27FC236}">
                    <a16:creationId xmlns:a16="http://schemas.microsoft.com/office/drawing/2014/main" id="{4C35E2AC-8794-85EC-8B50-8A2AF82CE8B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Conector Reto 273">
                <a:extLst>
                  <a:ext uri="{FF2B5EF4-FFF2-40B4-BE49-F238E27FC236}">
                    <a16:creationId xmlns:a16="http://schemas.microsoft.com/office/drawing/2014/main" id="{719726B1-7B26-01E9-6073-3680BA90639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Conector Reto 274">
                <a:extLst>
                  <a:ext uri="{FF2B5EF4-FFF2-40B4-BE49-F238E27FC236}">
                    <a16:creationId xmlns:a16="http://schemas.microsoft.com/office/drawing/2014/main" id="{51F90467-39B8-61EA-E35F-72F793A329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" name="Conector Reto 275">
                <a:extLst>
                  <a:ext uri="{FF2B5EF4-FFF2-40B4-BE49-F238E27FC236}">
                    <a16:creationId xmlns:a16="http://schemas.microsoft.com/office/drawing/2014/main" id="{3BEEECF9-C6B8-19F7-C49F-7AEEC6F26A5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Conector Reto 276">
                <a:extLst>
                  <a:ext uri="{FF2B5EF4-FFF2-40B4-BE49-F238E27FC236}">
                    <a16:creationId xmlns:a16="http://schemas.microsoft.com/office/drawing/2014/main" id="{4EF818CB-55FC-EAC0-1C76-C3E3C29143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Conector Reto 277">
                <a:extLst>
                  <a:ext uri="{FF2B5EF4-FFF2-40B4-BE49-F238E27FC236}">
                    <a16:creationId xmlns:a16="http://schemas.microsoft.com/office/drawing/2014/main" id="{0A62A693-0787-B2FA-1E73-A0DACF75A5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Conector Reto 278">
                <a:extLst>
                  <a:ext uri="{FF2B5EF4-FFF2-40B4-BE49-F238E27FC236}">
                    <a16:creationId xmlns:a16="http://schemas.microsoft.com/office/drawing/2014/main" id="{423627FA-0F9B-17EF-D9F9-545CD14FD9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Conector Reto 279">
                <a:extLst>
                  <a:ext uri="{FF2B5EF4-FFF2-40B4-BE49-F238E27FC236}">
                    <a16:creationId xmlns:a16="http://schemas.microsoft.com/office/drawing/2014/main" id="{D2FC35DA-E377-C601-1B5A-A04D7E4E1F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Conector Reto 280">
                <a:extLst>
                  <a:ext uri="{FF2B5EF4-FFF2-40B4-BE49-F238E27FC236}">
                    <a16:creationId xmlns:a16="http://schemas.microsoft.com/office/drawing/2014/main" id="{903EFC2B-CA7C-EB91-2994-A43A9C727A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Conector Reto 281">
                <a:extLst>
                  <a:ext uri="{FF2B5EF4-FFF2-40B4-BE49-F238E27FC236}">
                    <a16:creationId xmlns:a16="http://schemas.microsoft.com/office/drawing/2014/main" id="{21AE38E1-1E01-9172-D357-B5EFD4CB88A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3" name="Conector Reto 282">
                <a:extLst>
                  <a:ext uri="{FF2B5EF4-FFF2-40B4-BE49-F238E27FC236}">
                    <a16:creationId xmlns:a16="http://schemas.microsoft.com/office/drawing/2014/main" id="{FA90A2E4-E239-78A0-591C-48854D0F66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Conector Reto 283">
                <a:extLst>
                  <a:ext uri="{FF2B5EF4-FFF2-40B4-BE49-F238E27FC236}">
                    <a16:creationId xmlns:a16="http://schemas.microsoft.com/office/drawing/2014/main" id="{B3721137-21C5-C603-E1A7-C0479A9B5DC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Conector Reto 284">
                <a:extLst>
                  <a:ext uri="{FF2B5EF4-FFF2-40B4-BE49-F238E27FC236}">
                    <a16:creationId xmlns:a16="http://schemas.microsoft.com/office/drawing/2014/main" id="{BB759772-DD88-EFAB-2547-766E538F54F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Conector Reto 285">
                <a:extLst>
                  <a:ext uri="{FF2B5EF4-FFF2-40B4-BE49-F238E27FC236}">
                    <a16:creationId xmlns:a16="http://schemas.microsoft.com/office/drawing/2014/main" id="{46FE2F4F-7A47-CF24-9E59-6A6E7662BF3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Conector Reto 286">
                <a:extLst>
                  <a:ext uri="{FF2B5EF4-FFF2-40B4-BE49-F238E27FC236}">
                    <a16:creationId xmlns:a16="http://schemas.microsoft.com/office/drawing/2014/main" id="{B8189F35-20AB-EB2A-14CE-A349174A83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Conector Reto 287">
                <a:extLst>
                  <a:ext uri="{FF2B5EF4-FFF2-40B4-BE49-F238E27FC236}">
                    <a16:creationId xmlns:a16="http://schemas.microsoft.com/office/drawing/2014/main" id="{95571C21-4F31-3692-536A-B84A6AF2068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Conector Reto 288">
                <a:extLst>
                  <a:ext uri="{FF2B5EF4-FFF2-40B4-BE49-F238E27FC236}">
                    <a16:creationId xmlns:a16="http://schemas.microsoft.com/office/drawing/2014/main" id="{44BB18AD-4AA1-C719-8237-ECD028FF10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0" name="Conector Reto 289">
                <a:extLst>
                  <a:ext uri="{FF2B5EF4-FFF2-40B4-BE49-F238E27FC236}">
                    <a16:creationId xmlns:a16="http://schemas.microsoft.com/office/drawing/2014/main" id="{AB7E5199-012D-F2A7-2985-F10EA85B9E6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Conector Reto 290">
                <a:extLst>
                  <a:ext uri="{FF2B5EF4-FFF2-40B4-BE49-F238E27FC236}">
                    <a16:creationId xmlns:a16="http://schemas.microsoft.com/office/drawing/2014/main" id="{6AFACED0-50FA-55E9-8FDF-87C230C35A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Conector Reto 291">
                <a:extLst>
                  <a:ext uri="{FF2B5EF4-FFF2-40B4-BE49-F238E27FC236}">
                    <a16:creationId xmlns:a16="http://schemas.microsoft.com/office/drawing/2014/main" id="{70F03906-30E3-A023-47E8-91DB13FE4C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Conector Reto 292">
                <a:extLst>
                  <a:ext uri="{FF2B5EF4-FFF2-40B4-BE49-F238E27FC236}">
                    <a16:creationId xmlns:a16="http://schemas.microsoft.com/office/drawing/2014/main" id="{DA32EE2D-D93E-75CD-027E-D77F78EC5AE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Conector Reto 293">
                <a:extLst>
                  <a:ext uri="{FF2B5EF4-FFF2-40B4-BE49-F238E27FC236}">
                    <a16:creationId xmlns:a16="http://schemas.microsoft.com/office/drawing/2014/main" id="{979AD9E8-A4A8-E259-120C-296D0028A9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Conector Reto 294">
                <a:extLst>
                  <a:ext uri="{FF2B5EF4-FFF2-40B4-BE49-F238E27FC236}">
                    <a16:creationId xmlns:a16="http://schemas.microsoft.com/office/drawing/2014/main" id="{9085633D-1485-CDB1-B62D-EDEA80748E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Conector Reto 295">
                <a:extLst>
                  <a:ext uri="{FF2B5EF4-FFF2-40B4-BE49-F238E27FC236}">
                    <a16:creationId xmlns:a16="http://schemas.microsoft.com/office/drawing/2014/main" id="{4225695D-6758-72AF-BB88-D21D6D2BCF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" name="Conector Reto 296">
                <a:extLst>
                  <a:ext uri="{FF2B5EF4-FFF2-40B4-BE49-F238E27FC236}">
                    <a16:creationId xmlns:a16="http://schemas.microsoft.com/office/drawing/2014/main" id="{6C7E9490-8B15-9831-9BBB-CCB7B1FE93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Conector Reto 297">
                <a:extLst>
                  <a:ext uri="{FF2B5EF4-FFF2-40B4-BE49-F238E27FC236}">
                    <a16:creationId xmlns:a16="http://schemas.microsoft.com/office/drawing/2014/main" id="{48E37C8E-1C0F-7779-7BC2-11F273C5114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Conector Reto 298">
                <a:extLst>
                  <a:ext uri="{FF2B5EF4-FFF2-40B4-BE49-F238E27FC236}">
                    <a16:creationId xmlns:a16="http://schemas.microsoft.com/office/drawing/2014/main" id="{961EE7F3-B86E-52A7-6E55-D20DA2C535F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Conector Reto 299">
                <a:extLst>
                  <a:ext uri="{FF2B5EF4-FFF2-40B4-BE49-F238E27FC236}">
                    <a16:creationId xmlns:a16="http://schemas.microsoft.com/office/drawing/2014/main" id="{01B6CC8B-D6F3-213C-353B-7138071E2F1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Conector Reto 300">
                <a:extLst>
                  <a:ext uri="{FF2B5EF4-FFF2-40B4-BE49-F238E27FC236}">
                    <a16:creationId xmlns:a16="http://schemas.microsoft.com/office/drawing/2014/main" id="{5CC89240-8731-35F5-2A98-B7F88D4EFB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2" name="Conector Reto 301">
                <a:extLst>
                  <a:ext uri="{FF2B5EF4-FFF2-40B4-BE49-F238E27FC236}">
                    <a16:creationId xmlns:a16="http://schemas.microsoft.com/office/drawing/2014/main" id="{1B7D2182-877A-A064-75AE-08862FCC61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3" name="Conector Reto 302">
                <a:extLst>
                  <a:ext uri="{FF2B5EF4-FFF2-40B4-BE49-F238E27FC236}">
                    <a16:creationId xmlns:a16="http://schemas.microsoft.com/office/drawing/2014/main" id="{2CD611DC-35BA-E35D-044A-4BE24E63A8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4" name="Conector Reto 303">
                <a:extLst>
                  <a:ext uri="{FF2B5EF4-FFF2-40B4-BE49-F238E27FC236}">
                    <a16:creationId xmlns:a16="http://schemas.microsoft.com/office/drawing/2014/main" id="{D2A09071-3B71-E989-36BF-D4E9C51F69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5" name="Conector Reto 304">
                <a:extLst>
                  <a:ext uri="{FF2B5EF4-FFF2-40B4-BE49-F238E27FC236}">
                    <a16:creationId xmlns:a16="http://schemas.microsoft.com/office/drawing/2014/main" id="{1D761577-6A50-9F3B-2C59-E7BCA0B2B1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6" name="Conector Reto 305">
                <a:extLst>
                  <a:ext uri="{FF2B5EF4-FFF2-40B4-BE49-F238E27FC236}">
                    <a16:creationId xmlns:a16="http://schemas.microsoft.com/office/drawing/2014/main" id="{896C73E3-BD16-14D0-2E8A-B3464235F8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" name="Conector Reto 306">
                <a:extLst>
                  <a:ext uri="{FF2B5EF4-FFF2-40B4-BE49-F238E27FC236}">
                    <a16:creationId xmlns:a16="http://schemas.microsoft.com/office/drawing/2014/main" id="{4B78A684-1FFF-E5F6-E411-24FD87037D6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" name="Conector Reto 307">
                <a:extLst>
                  <a:ext uri="{FF2B5EF4-FFF2-40B4-BE49-F238E27FC236}">
                    <a16:creationId xmlns:a16="http://schemas.microsoft.com/office/drawing/2014/main" id="{254CC49A-F433-1226-C5F2-226211673B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Conector Reto 308">
                <a:extLst>
                  <a:ext uri="{FF2B5EF4-FFF2-40B4-BE49-F238E27FC236}">
                    <a16:creationId xmlns:a16="http://schemas.microsoft.com/office/drawing/2014/main" id="{2C98CBDD-EF66-9126-5462-1350263F94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" name="Conector Reto 309">
                <a:extLst>
                  <a:ext uri="{FF2B5EF4-FFF2-40B4-BE49-F238E27FC236}">
                    <a16:creationId xmlns:a16="http://schemas.microsoft.com/office/drawing/2014/main" id="{0057D048-3D17-E9CC-9BA9-CC6C711EA9F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" name="Conector Reto 310">
                <a:extLst>
                  <a:ext uri="{FF2B5EF4-FFF2-40B4-BE49-F238E27FC236}">
                    <a16:creationId xmlns:a16="http://schemas.microsoft.com/office/drawing/2014/main" id="{BDD37CA4-6F52-D8A4-E97B-31AB4C067E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Conector Reto 311">
                <a:extLst>
                  <a:ext uri="{FF2B5EF4-FFF2-40B4-BE49-F238E27FC236}">
                    <a16:creationId xmlns:a16="http://schemas.microsoft.com/office/drawing/2014/main" id="{B596A927-13D3-76DD-4CA9-174599D503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Conector Reto 312">
                <a:extLst>
                  <a:ext uri="{FF2B5EF4-FFF2-40B4-BE49-F238E27FC236}">
                    <a16:creationId xmlns:a16="http://schemas.microsoft.com/office/drawing/2014/main" id="{D3A22F61-AEFC-0206-60C2-42E3411F9F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" name="Conector Reto 313">
                <a:extLst>
                  <a:ext uri="{FF2B5EF4-FFF2-40B4-BE49-F238E27FC236}">
                    <a16:creationId xmlns:a16="http://schemas.microsoft.com/office/drawing/2014/main" id="{85BF38A0-4F99-D663-4F4D-B8818A70D8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" name="Conector Reto 314">
                <a:extLst>
                  <a:ext uri="{FF2B5EF4-FFF2-40B4-BE49-F238E27FC236}">
                    <a16:creationId xmlns:a16="http://schemas.microsoft.com/office/drawing/2014/main" id="{9D4AC255-1C1E-6A61-4F38-B227E3BD06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" name="Conector Reto 315">
                <a:extLst>
                  <a:ext uri="{FF2B5EF4-FFF2-40B4-BE49-F238E27FC236}">
                    <a16:creationId xmlns:a16="http://schemas.microsoft.com/office/drawing/2014/main" id="{C2CBD8DE-B194-5376-CC1C-517AD25FE3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" name="Conector Reto 316">
                <a:extLst>
                  <a:ext uri="{FF2B5EF4-FFF2-40B4-BE49-F238E27FC236}">
                    <a16:creationId xmlns:a16="http://schemas.microsoft.com/office/drawing/2014/main" id="{15582FEC-57D4-A459-DFF4-DA46291364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" name="Conector Reto 317">
                <a:extLst>
                  <a:ext uri="{FF2B5EF4-FFF2-40B4-BE49-F238E27FC236}">
                    <a16:creationId xmlns:a16="http://schemas.microsoft.com/office/drawing/2014/main" id="{737ED36F-6668-1DAC-18D4-39FFA25966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" name="Conector Reto 318">
                <a:extLst>
                  <a:ext uri="{FF2B5EF4-FFF2-40B4-BE49-F238E27FC236}">
                    <a16:creationId xmlns:a16="http://schemas.microsoft.com/office/drawing/2014/main" id="{ACFC194E-CFB9-8658-2AA7-A284A2216E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" name="Conector Reto 319">
                <a:extLst>
                  <a:ext uri="{FF2B5EF4-FFF2-40B4-BE49-F238E27FC236}">
                    <a16:creationId xmlns:a16="http://schemas.microsoft.com/office/drawing/2014/main" id="{32A8A481-9891-1058-FE9A-50EDE108009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" name="Conector Reto 320">
                <a:extLst>
                  <a:ext uri="{FF2B5EF4-FFF2-40B4-BE49-F238E27FC236}">
                    <a16:creationId xmlns:a16="http://schemas.microsoft.com/office/drawing/2014/main" id="{D0C181EF-65AC-96DC-F308-D930B0FDFD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Conector Reto 321">
                <a:extLst>
                  <a:ext uri="{FF2B5EF4-FFF2-40B4-BE49-F238E27FC236}">
                    <a16:creationId xmlns:a16="http://schemas.microsoft.com/office/drawing/2014/main" id="{997C6BF6-C7A3-F825-DD15-F83DFB6D6E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" name="Conector Reto 322">
                <a:extLst>
                  <a:ext uri="{FF2B5EF4-FFF2-40B4-BE49-F238E27FC236}">
                    <a16:creationId xmlns:a16="http://schemas.microsoft.com/office/drawing/2014/main" id="{CD1BABBC-3C71-0D4F-3D17-3A09B9915A4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" name="Conector Reto 323">
                <a:extLst>
                  <a:ext uri="{FF2B5EF4-FFF2-40B4-BE49-F238E27FC236}">
                    <a16:creationId xmlns:a16="http://schemas.microsoft.com/office/drawing/2014/main" id="{EED2F5F2-BDD7-7742-FCD6-1F0A095550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" name="Conector Reto 324">
                <a:extLst>
                  <a:ext uri="{FF2B5EF4-FFF2-40B4-BE49-F238E27FC236}">
                    <a16:creationId xmlns:a16="http://schemas.microsoft.com/office/drawing/2014/main" id="{FA405763-9634-6FB0-8473-F5029F6D5E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" name="Conector Reto 325">
                <a:extLst>
                  <a:ext uri="{FF2B5EF4-FFF2-40B4-BE49-F238E27FC236}">
                    <a16:creationId xmlns:a16="http://schemas.microsoft.com/office/drawing/2014/main" id="{89B00270-B541-64D5-0FED-6EDA47A3E5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" name="Conector Reto 326">
                <a:extLst>
                  <a:ext uri="{FF2B5EF4-FFF2-40B4-BE49-F238E27FC236}">
                    <a16:creationId xmlns:a16="http://schemas.microsoft.com/office/drawing/2014/main" id="{B9001D3A-6F6F-64C8-9E81-77175FEEE5F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" name="Conector Reto 327">
                <a:extLst>
                  <a:ext uri="{FF2B5EF4-FFF2-40B4-BE49-F238E27FC236}">
                    <a16:creationId xmlns:a16="http://schemas.microsoft.com/office/drawing/2014/main" id="{879B0F01-CED0-33E8-AB2C-924D9313A5B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Conector Reto 328">
                <a:extLst>
                  <a:ext uri="{FF2B5EF4-FFF2-40B4-BE49-F238E27FC236}">
                    <a16:creationId xmlns:a16="http://schemas.microsoft.com/office/drawing/2014/main" id="{C2052FE6-2744-89AA-BF95-B6FDE5E05D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" name="Conector Reto 329">
                <a:extLst>
                  <a:ext uri="{FF2B5EF4-FFF2-40B4-BE49-F238E27FC236}">
                    <a16:creationId xmlns:a16="http://schemas.microsoft.com/office/drawing/2014/main" id="{46AB2065-4992-A892-8585-FB13CCF1A6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" name="Conector Reto 330">
                <a:extLst>
                  <a:ext uri="{FF2B5EF4-FFF2-40B4-BE49-F238E27FC236}">
                    <a16:creationId xmlns:a16="http://schemas.microsoft.com/office/drawing/2014/main" id="{DD6771A1-3679-186F-1529-C3F4E531C8C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" name="Conector Reto 331">
                <a:extLst>
                  <a:ext uri="{FF2B5EF4-FFF2-40B4-BE49-F238E27FC236}">
                    <a16:creationId xmlns:a16="http://schemas.microsoft.com/office/drawing/2014/main" id="{B46B632F-54A9-1395-D6A1-691EABC4183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" name="Conector Reto 332">
                <a:extLst>
                  <a:ext uri="{FF2B5EF4-FFF2-40B4-BE49-F238E27FC236}">
                    <a16:creationId xmlns:a16="http://schemas.microsoft.com/office/drawing/2014/main" id="{48398383-D642-251B-5A4A-BBE243BDD9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4" name="Conector Reto 333">
                <a:extLst>
                  <a:ext uri="{FF2B5EF4-FFF2-40B4-BE49-F238E27FC236}">
                    <a16:creationId xmlns:a16="http://schemas.microsoft.com/office/drawing/2014/main" id="{C4ED63AD-D345-6471-0941-5CF5147FE2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5" name="Conector Reto 334">
                <a:extLst>
                  <a:ext uri="{FF2B5EF4-FFF2-40B4-BE49-F238E27FC236}">
                    <a16:creationId xmlns:a16="http://schemas.microsoft.com/office/drawing/2014/main" id="{0408AD73-F60E-C10D-749F-052533C59C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6" name="Conector Reto 335">
                <a:extLst>
                  <a:ext uri="{FF2B5EF4-FFF2-40B4-BE49-F238E27FC236}">
                    <a16:creationId xmlns:a16="http://schemas.microsoft.com/office/drawing/2014/main" id="{6638FF39-0D18-C047-9979-2D3810F2AD5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7" name="Conector Reto 336">
                <a:extLst>
                  <a:ext uri="{FF2B5EF4-FFF2-40B4-BE49-F238E27FC236}">
                    <a16:creationId xmlns:a16="http://schemas.microsoft.com/office/drawing/2014/main" id="{F914C974-6EF5-BBE6-3F37-7EC67BFE98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" name="Conector Reto 337">
                <a:extLst>
                  <a:ext uri="{FF2B5EF4-FFF2-40B4-BE49-F238E27FC236}">
                    <a16:creationId xmlns:a16="http://schemas.microsoft.com/office/drawing/2014/main" id="{2FA9C3B4-DD92-AE4D-F6D0-6A93914C3D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9" name="Conector Reto 338">
                <a:extLst>
                  <a:ext uri="{FF2B5EF4-FFF2-40B4-BE49-F238E27FC236}">
                    <a16:creationId xmlns:a16="http://schemas.microsoft.com/office/drawing/2014/main" id="{55F83FF1-81A7-D240-ECEA-AC67552528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0" name="Conector Reto 339">
                <a:extLst>
                  <a:ext uri="{FF2B5EF4-FFF2-40B4-BE49-F238E27FC236}">
                    <a16:creationId xmlns:a16="http://schemas.microsoft.com/office/drawing/2014/main" id="{2551DB32-4283-BA79-51FF-B60968ACC78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1" name="Conector Reto 340">
                <a:extLst>
                  <a:ext uri="{FF2B5EF4-FFF2-40B4-BE49-F238E27FC236}">
                    <a16:creationId xmlns:a16="http://schemas.microsoft.com/office/drawing/2014/main" id="{BA0B9DB5-BFB1-06AF-E3A7-43800FA78A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7" name="Imagem 6" descr="imagem abstrata de pontos de luz">
            <a:extLst>
              <a:ext uri="{FF2B5EF4-FFF2-40B4-BE49-F238E27FC236}">
                <a16:creationId xmlns:a16="http://schemas.microsoft.com/office/drawing/2014/main" id="{2EA07DC8-06F4-20B9-A8C4-29EB621C65C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268" r="4773" b="-1"/>
          <a:stretch/>
        </p:blipFill>
        <p:spPr>
          <a:xfrm>
            <a:off x="8055588" y="-3863"/>
            <a:ext cx="4132754" cy="3445946"/>
          </a:xfrm>
          <a:custGeom>
            <a:avLst/>
            <a:gdLst>
              <a:gd name="connsiteX0" fmla="*/ 303228 w 4638368"/>
              <a:gd name="connsiteY0" fmla="*/ 0 h 3867534"/>
              <a:gd name="connsiteX1" fmla="*/ 4638368 w 4638368"/>
              <a:gd name="connsiteY1" fmla="*/ 0 h 3867534"/>
              <a:gd name="connsiteX2" fmla="*/ 4638368 w 4638368"/>
              <a:gd name="connsiteY2" fmla="*/ 2952747 h 3867534"/>
              <a:gd name="connsiteX3" fmla="*/ 4585825 w 4638368"/>
              <a:gd name="connsiteY3" fmla="*/ 3013864 h 3867534"/>
              <a:gd name="connsiteX4" fmla="*/ 2641346 w 4638368"/>
              <a:gd name="connsiteY4" fmla="*/ 3867534 h 3867534"/>
              <a:gd name="connsiteX5" fmla="*/ 0 w 4638368"/>
              <a:gd name="connsiteY5" fmla="*/ 1226188 h 3867534"/>
              <a:gd name="connsiteX6" fmla="*/ 260466 w 4638368"/>
              <a:gd name="connsiteY6" fmla="*/ 81056 h 3867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38368" h="3867534">
                <a:moveTo>
                  <a:pt x="303228" y="0"/>
                </a:moveTo>
                <a:lnTo>
                  <a:pt x="4638368" y="0"/>
                </a:lnTo>
                <a:lnTo>
                  <a:pt x="4638368" y="2952747"/>
                </a:lnTo>
                <a:lnTo>
                  <a:pt x="4585825" y="3013864"/>
                </a:lnTo>
                <a:cubicBezTo>
                  <a:pt x="4103088" y="3538671"/>
                  <a:pt x="3410622" y="3867534"/>
                  <a:pt x="2641346" y="3867534"/>
                </a:cubicBezTo>
                <a:cubicBezTo>
                  <a:pt x="1182571" y="3867534"/>
                  <a:pt x="0" y="2684963"/>
                  <a:pt x="0" y="1226188"/>
                </a:cubicBezTo>
                <a:cubicBezTo>
                  <a:pt x="0" y="815907"/>
                  <a:pt x="93544" y="427475"/>
                  <a:pt x="260466" y="81056"/>
                </a:cubicBezTo>
                <a:close/>
              </a:path>
            </a:pathLst>
          </a:custGeom>
        </p:spPr>
      </p:pic>
      <p:pic>
        <p:nvPicPr>
          <p:cNvPr id="9" name="Espaço Reservado para Conteúdo 8">
            <a:extLst>
              <a:ext uri="{FF2B5EF4-FFF2-40B4-BE49-F238E27FC236}">
                <a16:creationId xmlns:a16="http://schemas.microsoft.com/office/drawing/2014/main" id="{E21004F6-3E89-BFB0-E503-17E0C78403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1576" y="-7173"/>
            <a:ext cx="12190424" cy="6897476"/>
          </a:xfrm>
        </p:spPr>
      </p:pic>
    </p:spTree>
    <p:extLst>
      <p:ext uri="{BB962C8B-B14F-4D97-AF65-F5344CB8AC3E}">
        <p14:creationId xmlns:p14="http://schemas.microsoft.com/office/powerpoint/2010/main" val="839761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99F444-FCBD-B140-9C05-E443FA080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6143423" cy="1456267"/>
          </a:xfrm>
        </p:spPr>
        <p:txBody>
          <a:bodyPr rtlCol="0">
            <a:normAutofit/>
          </a:bodyPr>
          <a:lstStyle/>
          <a:p>
            <a:pPr rtl="0"/>
            <a:r>
              <a:rPr lang="pt-BR" dirty="0"/>
              <a:t>Tecnologia global</a:t>
            </a:r>
          </a:p>
        </p:txBody>
      </p:sp>
      <p:pic>
        <p:nvPicPr>
          <p:cNvPr id="4" name="Imagem 3" descr="satélite no céu noturno">
            <a:extLst>
              <a:ext uri="{FF2B5EF4-FFF2-40B4-BE49-F238E27FC236}">
                <a16:creationId xmlns:a16="http://schemas.microsoft.com/office/drawing/2014/main" id="{D4F2268B-BB87-42FB-B84F-C145C01B497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611" r="16027" b="1"/>
          <a:stretch/>
        </p:blipFill>
        <p:spPr>
          <a:xfrm>
            <a:off x="8888133" y="4144246"/>
            <a:ext cx="3302966" cy="2717299"/>
          </a:xfrm>
          <a:custGeom>
            <a:avLst/>
            <a:gdLst>
              <a:gd name="connsiteX0" fmla="*/ 1663658 w 3039855"/>
              <a:gd name="connsiteY0" fmla="*/ 0 h 2500842"/>
              <a:gd name="connsiteX1" fmla="*/ 2947417 w 3039855"/>
              <a:gd name="connsiteY1" fmla="*/ 605417 h 2500842"/>
              <a:gd name="connsiteX2" fmla="*/ 3039855 w 3039855"/>
              <a:gd name="connsiteY2" fmla="*/ 729032 h 2500842"/>
              <a:gd name="connsiteX3" fmla="*/ 3039855 w 3039855"/>
              <a:gd name="connsiteY3" fmla="*/ 2500842 h 2500842"/>
              <a:gd name="connsiteX4" fmla="*/ 226952 w 3039855"/>
              <a:gd name="connsiteY4" fmla="*/ 2500842 h 2500842"/>
              <a:gd name="connsiteX5" fmla="*/ 155401 w 3039855"/>
              <a:gd name="connsiteY5" fmla="*/ 2366679 h 2500842"/>
              <a:gd name="connsiteX6" fmla="*/ 0 w 3039855"/>
              <a:gd name="connsiteY6" fmla="*/ 1663658 h 2500842"/>
              <a:gd name="connsiteX7" fmla="*/ 1663658 w 3039855"/>
              <a:gd name="connsiteY7" fmla="*/ 0 h 2500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39855" h="2500842">
                <a:moveTo>
                  <a:pt x="1663658" y="0"/>
                </a:moveTo>
                <a:cubicBezTo>
                  <a:pt x="2180490" y="0"/>
                  <a:pt x="2642278" y="235674"/>
                  <a:pt x="2947417" y="605417"/>
                </a:cubicBezTo>
                <a:lnTo>
                  <a:pt x="3039855" y="729032"/>
                </a:lnTo>
                <a:lnTo>
                  <a:pt x="3039855" y="2500842"/>
                </a:lnTo>
                <a:lnTo>
                  <a:pt x="226952" y="2500842"/>
                </a:lnTo>
                <a:lnTo>
                  <a:pt x="155401" y="2366679"/>
                </a:lnTo>
                <a:cubicBezTo>
                  <a:pt x="55691" y="2153127"/>
                  <a:pt x="0" y="1914896"/>
                  <a:pt x="0" y="1663658"/>
                </a:cubicBezTo>
                <a:cubicBezTo>
                  <a:pt x="0" y="744845"/>
                  <a:pt x="744845" y="0"/>
                  <a:pt x="1663658" y="0"/>
                </a:cubicBezTo>
                <a:close/>
              </a:path>
            </a:pathLst>
          </a:custGeom>
        </p:spPr>
      </p:pic>
      <p:grpSp>
        <p:nvGrpSpPr>
          <p:cNvPr id="179" name="Grupo 178">
            <a:extLst>
              <a:ext uri="{FF2B5EF4-FFF2-40B4-BE49-F238E27FC236}">
                <a16:creationId xmlns:a16="http://schemas.microsoft.com/office/drawing/2014/main" id="{CFEF753B-CA1B-4178-80F5-095B7FEA2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21267604">
            <a:off x="8565602" y="3905595"/>
            <a:ext cx="3639934" cy="3163289"/>
            <a:chOff x="5281603" y="104899"/>
            <a:chExt cx="6910397" cy="6005491"/>
          </a:xfrm>
        </p:grpSpPr>
        <p:sp>
          <p:nvSpPr>
            <p:cNvPr id="180" name="Forma Livre 98">
              <a:extLst>
                <a:ext uri="{FF2B5EF4-FFF2-40B4-BE49-F238E27FC236}">
                  <a16:creationId xmlns:a16="http://schemas.microsoft.com/office/drawing/2014/main" id="{86C68ECC-F0A0-411E-A303-6DC0707A36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grpSp>
          <p:nvGrpSpPr>
            <p:cNvPr id="181" name="Grupo 180">
              <a:extLst>
                <a:ext uri="{FF2B5EF4-FFF2-40B4-BE49-F238E27FC236}">
                  <a16:creationId xmlns:a16="http://schemas.microsoft.com/office/drawing/2014/main" id="{6A21E140-4ECB-4C42-BDC7-F4351513DA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182" name="Conector Reto 181">
                <a:extLst>
                  <a:ext uri="{FF2B5EF4-FFF2-40B4-BE49-F238E27FC236}">
                    <a16:creationId xmlns:a16="http://schemas.microsoft.com/office/drawing/2014/main" id="{2940CFC5-AC4C-4746-A3B9-3DD434FF6D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Conector Reto 182">
                <a:extLst>
                  <a:ext uri="{FF2B5EF4-FFF2-40B4-BE49-F238E27FC236}">
                    <a16:creationId xmlns:a16="http://schemas.microsoft.com/office/drawing/2014/main" id="{6EC95677-9C92-4D0D-91D4-E07380F250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Conector Reto 183">
                <a:extLst>
                  <a:ext uri="{FF2B5EF4-FFF2-40B4-BE49-F238E27FC236}">
                    <a16:creationId xmlns:a16="http://schemas.microsoft.com/office/drawing/2014/main" id="{097602B2-71E1-4395-9C47-DE48B712AE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Conector Reto 184">
                <a:extLst>
                  <a:ext uri="{FF2B5EF4-FFF2-40B4-BE49-F238E27FC236}">
                    <a16:creationId xmlns:a16="http://schemas.microsoft.com/office/drawing/2014/main" id="{7FC50570-F1A9-4DB3-A64D-3A21A58882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Conector Reto 185">
                <a:extLst>
                  <a:ext uri="{FF2B5EF4-FFF2-40B4-BE49-F238E27FC236}">
                    <a16:creationId xmlns:a16="http://schemas.microsoft.com/office/drawing/2014/main" id="{88E4F209-3FDA-4C17-A86D-59990132FF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Conector Reto 186">
                <a:extLst>
                  <a:ext uri="{FF2B5EF4-FFF2-40B4-BE49-F238E27FC236}">
                    <a16:creationId xmlns:a16="http://schemas.microsoft.com/office/drawing/2014/main" id="{9950C402-F8DC-4C99-90A8-CD67BDEC6C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Conector Reto 187">
                <a:extLst>
                  <a:ext uri="{FF2B5EF4-FFF2-40B4-BE49-F238E27FC236}">
                    <a16:creationId xmlns:a16="http://schemas.microsoft.com/office/drawing/2014/main" id="{76483FEF-FBDD-456C-AD52-B6D166FB1C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Conector Reto 188">
                <a:extLst>
                  <a:ext uri="{FF2B5EF4-FFF2-40B4-BE49-F238E27FC236}">
                    <a16:creationId xmlns:a16="http://schemas.microsoft.com/office/drawing/2014/main" id="{DA316CA5-D470-4E6D-A6E8-D35DB7725D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Conector Reto 189">
                <a:extLst>
                  <a:ext uri="{FF2B5EF4-FFF2-40B4-BE49-F238E27FC236}">
                    <a16:creationId xmlns:a16="http://schemas.microsoft.com/office/drawing/2014/main" id="{8BFA4937-71AA-4400-8DCD-20E5DF0501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Conector Reto 190">
                <a:extLst>
                  <a:ext uri="{FF2B5EF4-FFF2-40B4-BE49-F238E27FC236}">
                    <a16:creationId xmlns:a16="http://schemas.microsoft.com/office/drawing/2014/main" id="{768FA0D4-7119-47B3-8329-0978770774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Conector Reto 191">
                <a:extLst>
                  <a:ext uri="{FF2B5EF4-FFF2-40B4-BE49-F238E27FC236}">
                    <a16:creationId xmlns:a16="http://schemas.microsoft.com/office/drawing/2014/main" id="{62C433AC-8114-47CC-9467-FCB5FE9807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Conector Reto 192">
                <a:extLst>
                  <a:ext uri="{FF2B5EF4-FFF2-40B4-BE49-F238E27FC236}">
                    <a16:creationId xmlns:a16="http://schemas.microsoft.com/office/drawing/2014/main" id="{BF9CB489-BA36-4004-A019-75FBA23CCB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Conector Reto 193">
                <a:extLst>
                  <a:ext uri="{FF2B5EF4-FFF2-40B4-BE49-F238E27FC236}">
                    <a16:creationId xmlns:a16="http://schemas.microsoft.com/office/drawing/2014/main" id="{B4C060E4-E790-4A31-B683-EA834FCF4E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Conector Reto 194">
                <a:extLst>
                  <a:ext uri="{FF2B5EF4-FFF2-40B4-BE49-F238E27FC236}">
                    <a16:creationId xmlns:a16="http://schemas.microsoft.com/office/drawing/2014/main" id="{13F00D2A-400F-4678-BB33-16B61650F4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Conector Reto 195">
                <a:extLst>
                  <a:ext uri="{FF2B5EF4-FFF2-40B4-BE49-F238E27FC236}">
                    <a16:creationId xmlns:a16="http://schemas.microsoft.com/office/drawing/2014/main" id="{46AABFD4-3727-4DF4-933A-C0A090248A8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Conector Reto 196">
                <a:extLst>
                  <a:ext uri="{FF2B5EF4-FFF2-40B4-BE49-F238E27FC236}">
                    <a16:creationId xmlns:a16="http://schemas.microsoft.com/office/drawing/2014/main" id="{6CC40A87-D067-41BF-B368-A197EC0D9D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Conector Reto 197">
                <a:extLst>
                  <a:ext uri="{FF2B5EF4-FFF2-40B4-BE49-F238E27FC236}">
                    <a16:creationId xmlns:a16="http://schemas.microsoft.com/office/drawing/2014/main" id="{E116F92B-7098-4139-AC77-75B4CE3323F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Conector Reto 198">
                <a:extLst>
                  <a:ext uri="{FF2B5EF4-FFF2-40B4-BE49-F238E27FC236}">
                    <a16:creationId xmlns:a16="http://schemas.microsoft.com/office/drawing/2014/main" id="{CFDF485C-38E7-4C0D-A2A7-3F1DE3B918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Conector Reto 199">
                <a:extLst>
                  <a:ext uri="{FF2B5EF4-FFF2-40B4-BE49-F238E27FC236}">
                    <a16:creationId xmlns:a16="http://schemas.microsoft.com/office/drawing/2014/main" id="{BF6DBD12-21A0-4F07-953F-D3B3486C15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Conector Reto 200">
                <a:extLst>
                  <a:ext uri="{FF2B5EF4-FFF2-40B4-BE49-F238E27FC236}">
                    <a16:creationId xmlns:a16="http://schemas.microsoft.com/office/drawing/2014/main" id="{554F4E42-5B16-41F4-8FF4-2EB134C1FE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Conector Reto 201">
                <a:extLst>
                  <a:ext uri="{FF2B5EF4-FFF2-40B4-BE49-F238E27FC236}">
                    <a16:creationId xmlns:a16="http://schemas.microsoft.com/office/drawing/2014/main" id="{6F4CC20F-EBF6-4AFE-9A4F-68ACC7513B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Conector Reto 202">
                <a:extLst>
                  <a:ext uri="{FF2B5EF4-FFF2-40B4-BE49-F238E27FC236}">
                    <a16:creationId xmlns:a16="http://schemas.microsoft.com/office/drawing/2014/main" id="{FA745DE2-9816-4D5B-BB41-BE1874612F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Conector Reto 203">
                <a:extLst>
                  <a:ext uri="{FF2B5EF4-FFF2-40B4-BE49-F238E27FC236}">
                    <a16:creationId xmlns:a16="http://schemas.microsoft.com/office/drawing/2014/main" id="{D5B5D721-5554-457C-BE2F-BCA2505CAD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Conector Reto 204">
                <a:extLst>
                  <a:ext uri="{FF2B5EF4-FFF2-40B4-BE49-F238E27FC236}">
                    <a16:creationId xmlns:a16="http://schemas.microsoft.com/office/drawing/2014/main" id="{BAFF390C-48FB-4FA5-998E-6DDDF9D2B4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Conector Reto 205">
                <a:extLst>
                  <a:ext uri="{FF2B5EF4-FFF2-40B4-BE49-F238E27FC236}">
                    <a16:creationId xmlns:a16="http://schemas.microsoft.com/office/drawing/2014/main" id="{F4B2E647-1CF4-4AF8-9AF5-8EAB6D6E88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Conector Reto 206">
                <a:extLst>
                  <a:ext uri="{FF2B5EF4-FFF2-40B4-BE49-F238E27FC236}">
                    <a16:creationId xmlns:a16="http://schemas.microsoft.com/office/drawing/2014/main" id="{46DA8C50-AA32-47D8-8DCB-DE9624E60E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Conector Reto 207">
                <a:extLst>
                  <a:ext uri="{FF2B5EF4-FFF2-40B4-BE49-F238E27FC236}">
                    <a16:creationId xmlns:a16="http://schemas.microsoft.com/office/drawing/2014/main" id="{51ED6412-8EBC-4680-B7D2-65A4F73BBB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Conector Reto 208">
                <a:extLst>
                  <a:ext uri="{FF2B5EF4-FFF2-40B4-BE49-F238E27FC236}">
                    <a16:creationId xmlns:a16="http://schemas.microsoft.com/office/drawing/2014/main" id="{2983F033-A214-4959-956E-4B50B7AC66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Conector Reto 209">
                <a:extLst>
                  <a:ext uri="{FF2B5EF4-FFF2-40B4-BE49-F238E27FC236}">
                    <a16:creationId xmlns:a16="http://schemas.microsoft.com/office/drawing/2014/main" id="{A77F30C3-5A8C-4BEB-95C1-A7B9C0961F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Conector Reto 210">
                <a:extLst>
                  <a:ext uri="{FF2B5EF4-FFF2-40B4-BE49-F238E27FC236}">
                    <a16:creationId xmlns:a16="http://schemas.microsoft.com/office/drawing/2014/main" id="{99A432F5-9A86-437C-8108-7945FA72EC4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Conector Reto 211">
                <a:extLst>
                  <a:ext uri="{FF2B5EF4-FFF2-40B4-BE49-F238E27FC236}">
                    <a16:creationId xmlns:a16="http://schemas.microsoft.com/office/drawing/2014/main" id="{4F8B1465-BA18-4D1C-ADED-D4BAA7638A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Conector Reto 212">
                <a:extLst>
                  <a:ext uri="{FF2B5EF4-FFF2-40B4-BE49-F238E27FC236}">
                    <a16:creationId xmlns:a16="http://schemas.microsoft.com/office/drawing/2014/main" id="{45DD7842-E27E-4461-B9C8-63AD2F0C44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Conector Reto 213">
                <a:extLst>
                  <a:ext uri="{FF2B5EF4-FFF2-40B4-BE49-F238E27FC236}">
                    <a16:creationId xmlns:a16="http://schemas.microsoft.com/office/drawing/2014/main" id="{3C45934F-49A5-4EDB-A9A3-5540D74AB1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Conector Reto 214">
                <a:extLst>
                  <a:ext uri="{FF2B5EF4-FFF2-40B4-BE49-F238E27FC236}">
                    <a16:creationId xmlns:a16="http://schemas.microsoft.com/office/drawing/2014/main" id="{EEF9B0E3-0DC0-4D03-A02B-8F62D905F4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Conector Reto 215">
                <a:extLst>
                  <a:ext uri="{FF2B5EF4-FFF2-40B4-BE49-F238E27FC236}">
                    <a16:creationId xmlns:a16="http://schemas.microsoft.com/office/drawing/2014/main" id="{2B1998C4-BF81-4332-A399-AD43467F67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Conector Reto 216">
                <a:extLst>
                  <a:ext uri="{FF2B5EF4-FFF2-40B4-BE49-F238E27FC236}">
                    <a16:creationId xmlns:a16="http://schemas.microsoft.com/office/drawing/2014/main" id="{44CFAF52-7684-46F2-8DFD-70A7F36DB0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Conector Reto 217">
                <a:extLst>
                  <a:ext uri="{FF2B5EF4-FFF2-40B4-BE49-F238E27FC236}">
                    <a16:creationId xmlns:a16="http://schemas.microsoft.com/office/drawing/2014/main" id="{93EFB5D1-BDF7-40B6-BBEA-D489CE79F15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Conector Reto 218">
                <a:extLst>
                  <a:ext uri="{FF2B5EF4-FFF2-40B4-BE49-F238E27FC236}">
                    <a16:creationId xmlns:a16="http://schemas.microsoft.com/office/drawing/2014/main" id="{B5A98777-A259-461F-A9B2-21DFC45C17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Conector Reto 219">
                <a:extLst>
                  <a:ext uri="{FF2B5EF4-FFF2-40B4-BE49-F238E27FC236}">
                    <a16:creationId xmlns:a16="http://schemas.microsoft.com/office/drawing/2014/main" id="{0F795195-D966-482A-8D47-6265C00F6D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Conector Reto 220">
                <a:extLst>
                  <a:ext uri="{FF2B5EF4-FFF2-40B4-BE49-F238E27FC236}">
                    <a16:creationId xmlns:a16="http://schemas.microsoft.com/office/drawing/2014/main" id="{6E881E12-FFE1-441E-B36B-804289472B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Conector Reto 221">
                <a:extLst>
                  <a:ext uri="{FF2B5EF4-FFF2-40B4-BE49-F238E27FC236}">
                    <a16:creationId xmlns:a16="http://schemas.microsoft.com/office/drawing/2014/main" id="{61DBEB97-C3B3-4646-9760-227E20B155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Conector Reto 222">
                <a:extLst>
                  <a:ext uri="{FF2B5EF4-FFF2-40B4-BE49-F238E27FC236}">
                    <a16:creationId xmlns:a16="http://schemas.microsoft.com/office/drawing/2014/main" id="{0BA17FBA-A611-4CA2-9CDC-E073B889C4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Conector Reto 223">
                <a:extLst>
                  <a:ext uri="{FF2B5EF4-FFF2-40B4-BE49-F238E27FC236}">
                    <a16:creationId xmlns:a16="http://schemas.microsoft.com/office/drawing/2014/main" id="{1B66F6D2-50DA-4E7A-8583-E9159CD962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Conector Reto 224">
                <a:extLst>
                  <a:ext uri="{FF2B5EF4-FFF2-40B4-BE49-F238E27FC236}">
                    <a16:creationId xmlns:a16="http://schemas.microsoft.com/office/drawing/2014/main" id="{DD181CC7-8652-404A-B5C7-58004FD15F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Conector Reto 225">
                <a:extLst>
                  <a:ext uri="{FF2B5EF4-FFF2-40B4-BE49-F238E27FC236}">
                    <a16:creationId xmlns:a16="http://schemas.microsoft.com/office/drawing/2014/main" id="{75706D69-47CD-47E3-83C9-EDB4EAF58C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Conector Reto 226">
                <a:extLst>
                  <a:ext uri="{FF2B5EF4-FFF2-40B4-BE49-F238E27FC236}">
                    <a16:creationId xmlns:a16="http://schemas.microsoft.com/office/drawing/2014/main" id="{2ADC21AA-CD21-436C-A9D7-DC4167E500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Conector Reto 227">
                <a:extLst>
                  <a:ext uri="{FF2B5EF4-FFF2-40B4-BE49-F238E27FC236}">
                    <a16:creationId xmlns:a16="http://schemas.microsoft.com/office/drawing/2014/main" id="{4702CCCC-772F-4AF1-8201-73C2537110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Conector Reto 228">
                <a:extLst>
                  <a:ext uri="{FF2B5EF4-FFF2-40B4-BE49-F238E27FC236}">
                    <a16:creationId xmlns:a16="http://schemas.microsoft.com/office/drawing/2014/main" id="{62AAD2B7-288B-42CF-804B-E33B84D747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Conector Reto 229">
                <a:extLst>
                  <a:ext uri="{FF2B5EF4-FFF2-40B4-BE49-F238E27FC236}">
                    <a16:creationId xmlns:a16="http://schemas.microsoft.com/office/drawing/2014/main" id="{D51CCD7B-95EB-4EE4-BAED-4308C80BF3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Conector Reto 230">
                <a:extLst>
                  <a:ext uri="{FF2B5EF4-FFF2-40B4-BE49-F238E27FC236}">
                    <a16:creationId xmlns:a16="http://schemas.microsoft.com/office/drawing/2014/main" id="{F92C4B5C-D0FB-4C0A-B5FA-2C7DDF7625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Conector Reto 231">
                <a:extLst>
                  <a:ext uri="{FF2B5EF4-FFF2-40B4-BE49-F238E27FC236}">
                    <a16:creationId xmlns:a16="http://schemas.microsoft.com/office/drawing/2014/main" id="{64D2931E-A280-496D-99C1-5C2A820CB4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Conector Reto 232">
                <a:extLst>
                  <a:ext uri="{FF2B5EF4-FFF2-40B4-BE49-F238E27FC236}">
                    <a16:creationId xmlns:a16="http://schemas.microsoft.com/office/drawing/2014/main" id="{ED33CBE3-55B1-43CF-96B9-2E994EBCEA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Conector Reto 233">
                <a:extLst>
                  <a:ext uri="{FF2B5EF4-FFF2-40B4-BE49-F238E27FC236}">
                    <a16:creationId xmlns:a16="http://schemas.microsoft.com/office/drawing/2014/main" id="{16C6D563-A48C-4E6B-AE46-2CCE38A660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Conector Reto 234">
                <a:extLst>
                  <a:ext uri="{FF2B5EF4-FFF2-40B4-BE49-F238E27FC236}">
                    <a16:creationId xmlns:a16="http://schemas.microsoft.com/office/drawing/2014/main" id="{AD0ABECB-C92E-4F76-89A6-1334939CDF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Conector Reto 235">
                <a:extLst>
                  <a:ext uri="{FF2B5EF4-FFF2-40B4-BE49-F238E27FC236}">
                    <a16:creationId xmlns:a16="http://schemas.microsoft.com/office/drawing/2014/main" id="{8C258514-FFA8-4DE3-9B25-D55705AC3B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Conector Reto 236">
                <a:extLst>
                  <a:ext uri="{FF2B5EF4-FFF2-40B4-BE49-F238E27FC236}">
                    <a16:creationId xmlns:a16="http://schemas.microsoft.com/office/drawing/2014/main" id="{C2B9E312-EEBF-4783-B25E-D7DD0D6E71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Conector Reto 237">
                <a:extLst>
                  <a:ext uri="{FF2B5EF4-FFF2-40B4-BE49-F238E27FC236}">
                    <a16:creationId xmlns:a16="http://schemas.microsoft.com/office/drawing/2014/main" id="{7CB21139-A4D5-4D0F-9AD0-868FFC4240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Conector Reto 238">
                <a:extLst>
                  <a:ext uri="{FF2B5EF4-FFF2-40B4-BE49-F238E27FC236}">
                    <a16:creationId xmlns:a16="http://schemas.microsoft.com/office/drawing/2014/main" id="{E72FF9AC-BC86-42FD-8DF7-72429C958C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Conector Reto 239">
                <a:extLst>
                  <a:ext uri="{FF2B5EF4-FFF2-40B4-BE49-F238E27FC236}">
                    <a16:creationId xmlns:a16="http://schemas.microsoft.com/office/drawing/2014/main" id="{23D09EAB-27F8-4FAC-91C2-4942ABA7408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Conector Reto 240">
                <a:extLst>
                  <a:ext uri="{FF2B5EF4-FFF2-40B4-BE49-F238E27FC236}">
                    <a16:creationId xmlns:a16="http://schemas.microsoft.com/office/drawing/2014/main" id="{10D82CB2-C309-4CCD-9FB1-EF8F4407EC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Conector Reto 241">
                <a:extLst>
                  <a:ext uri="{FF2B5EF4-FFF2-40B4-BE49-F238E27FC236}">
                    <a16:creationId xmlns:a16="http://schemas.microsoft.com/office/drawing/2014/main" id="{3625D6FE-BC58-4E33-B4E9-282D5CB75E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Conector Reto 242">
                <a:extLst>
                  <a:ext uri="{FF2B5EF4-FFF2-40B4-BE49-F238E27FC236}">
                    <a16:creationId xmlns:a16="http://schemas.microsoft.com/office/drawing/2014/main" id="{2158CF66-DCD3-4627-9675-61B42A3037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Conector Reto 243">
                <a:extLst>
                  <a:ext uri="{FF2B5EF4-FFF2-40B4-BE49-F238E27FC236}">
                    <a16:creationId xmlns:a16="http://schemas.microsoft.com/office/drawing/2014/main" id="{44ED85B9-D0C1-4222-B4BC-E81876EC38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Conector Reto 244">
                <a:extLst>
                  <a:ext uri="{FF2B5EF4-FFF2-40B4-BE49-F238E27FC236}">
                    <a16:creationId xmlns:a16="http://schemas.microsoft.com/office/drawing/2014/main" id="{1299F075-06C0-46B8-A3F7-1D7E8D6001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Conector Reto 245">
                <a:extLst>
                  <a:ext uri="{FF2B5EF4-FFF2-40B4-BE49-F238E27FC236}">
                    <a16:creationId xmlns:a16="http://schemas.microsoft.com/office/drawing/2014/main" id="{AEA87578-2C04-4651-A5BF-81D06050C9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Conector Reto 246">
                <a:extLst>
                  <a:ext uri="{FF2B5EF4-FFF2-40B4-BE49-F238E27FC236}">
                    <a16:creationId xmlns:a16="http://schemas.microsoft.com/office/drawing/2014/main" id="{12A8551E-D8EB-40F2-AD25-87484A17D2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Conector Reto 247">
                <a:extLst>
                  <a:ext uri="{FF2B5EF4-FFF2-40B4-BE49-F238E27FC236}">
                    <a16:creationId xmlns:a16="http://schemas.microsoft.com/office/drawing/2014/main" id="{AC1E0E32-3B75-404A-9165-5733782508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Conector Reto 248">
                <a:extLst>
                  <a:ext uri="{FF2B5EF4-FFF2-40B4-BE49-F238E27FC236}">
                    <a16:creationId xmlns:a16="http://schemas.microsoft.com/office/drawing/2014/main" id="{4A410333-16BA-443A-B24F-418ED77536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Conector Reto 249">
                <a:extLst>
                  <a:ext uri="{FF2B5EF4-FFF2-40B4-BE49-F238E27FC236}">
                    <a16:creationId xmlns:a16="http://schemas.microsoft.com/office/drawing/2014/main" id="{271589D1-7914-4EA7-B6B4-C1E7EA5FE6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Conector Reto 250">
                <a:extLst>
                  <a:ext uri="{FF2B5EF4-FFF2-40B4-BE49-F238E27FC236}">
                    <a16:creationId xmlns:a16="http://schemas.microsoft.com/office/drawing/2014/main" id="{E62A5ACA-F5D5-41F3-9549-06DB799C4D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Conector Reto 251">
                <a:extLst>
                  <a:ext uri="{FF2B5EF4-FFF2-40B4-BE49-F238E27FC236}">
                    <a16:creationId xmlns:a16="http://schemas.microsoft.com/office/drawing/2014/main" id="{EA254CA6-3565-4CD0-8BEB-C94A533C01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Conector Reto 252">
                <a:extLst>
                  <a:ext uri="{FF2B5EF4-FFF2-40B4-BE49-F238E27FC236}">
                    <a16:creationId xmlns:a16="http://schemas.microsoft.com/office/drawing/2014/main" id="{E62203F9-E5BE-44F8-8D43-31EEF85E92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Conector Reto 253">
                <a:extLst>
                  <a:ext uri="{FF2B5EF4-FFF2-40B4-BE49-F238E27FC236}">
                    <a16:creationId xmlns:a16="http://schemas.microsoft.com/office/drawing/2014/main" id="{FC43FC58-4722-4D22-88C1-652EB16585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Conector Reto 254">
                <a:extLst>
                  <a:ext uri="{FF2B5EF4-FFF2-40B4-BE49-F238E27FC236}">
                    <a16:creationId xmlns:a16="http://schemas.microsoft.com/office/drawing/2014/main" id="{D4C87F1C-06F8-43CD-8920-F525A5504B5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Conector Reto 255">
                <a:extLst>
                  <a:ext uri="{FF2B5EF4-FFF2-40B4-BE49-F238E27FC236}">
                    <a16:creationId xmlns:a16="http://schemas.microsoft.com/office/drawing/2014/main" id="{F75BF2BA-0DFF-4812-986E-9F2286A9F4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" name="Conector Reto 256">
                <a:extLst>
                  <a:ext uri="{FF2B5EF4-FFF2-40B4-BE49-F238E27FC236}">
                    <a16:creationId xmlns:a16="http://schemas.microsoft.com/office/drawing/2014/main" id="{7B79CBCB-DE00-4F16-A2FC-E54EF816BA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Conector Reto 257">
                <a:extLst>
                  <a:ext uri="{FF2B5EF4-FFF2-40B4-BE49-F238E27FC236}">
                    <a16:creationId xmlns:a16="http://schemas.microsoft.com/office/drawing/2014/main" id="{DEA1374B-AC49-4266-965E-1F9CD9E53B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Conector Reto 258">
                <a:extLst>
                  <a:ext uri="{FF2B5EF4-FFF2-40B4-BE49-F238E27FC236}">
                    <a16:creationId xmlns:a16="http://schemas.microsoft.com/office/drawing/2014/main" id="{325DE178-9F40-48D5-B0A9-4B032474225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61" name="Grupo 260">
            <a:extLst>
              <a:ext uri="{FF2B5EF4-FFF2-40B4-BE49-F238E27FC236}">
                <a16:creationId xmlns:a16="http://schemas.microsoft.com/office/drawing/2014/main" id="{29858C9E-401F-4216-8087-A25D1B5881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5392608">
            <a:off x="7397406" y="-618857"/>
            <a:ext cx="4915057" cy="4271437"/>
            <a:chOff x="5281603" y="104899"/>
            <a:chExt cx="6910397" cy="6005491"/>
          </a:xfrm>
        </p:grpSpPr>
        <p:sp>
          <p:nvSpPr>
            <p:cNvPr id="262" name="Forma Livre 17">
              <a:extLst>
                <a:ext uri="{FF2B5EF4-FFF2-40B4-BE49-F238E27FC236}">
                  <a16:creationId xmlns:a16="http://schemas.microsoft.com/office/drawing/2014/main" id="{D963FBC5-E6AD-44F8-AF49-6F5B5BF9D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grpSp>
          <p:nvGrpSpPr>
            <p:cNvPr id="263" name="Grupo 262">
              <a:extLst>
                <a:ext uri="{FF2B5EF4-FFF2-40B4-BE49-F238E27FC236}">
                  <a16:creationId xmlns:a16="http://schemas.microsoft.com/office/drawing/2014/main" id="{EF1F68DE-2C0A-4FBF-8033-8DFBB75AE2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264" name="Conector Reto 263">
                <a:extLst>
                  <a:ext uri="{FF2B5EF4-FFF2-40B4-BE49-F238E27FC236}">
                    <a16:creationId xmlns:a16="http://schemas.microsoft.com/office/drawing/2014/main" id="{1C147FEA-3E5D-4830-B91C-78418FE209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Conector Reto 264">
                <a:extLst>
                  <a:ext uri="{FF2B5EF4-FFF2-40B4-BE49-F238E27FC236}">
                    <a16:creationId xmlns:a16="http://schemas.microsoft.com/office/drawing/2014/main" id="{C91F075D-8726-4FD6-BE73-EDCD760730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6" name="Conector Reto 265">
                <a:extLst>
                  <a:ext uri="{FF2B5EF4-FFF2-40B4-BE49-F238E27FC236}">
                    <a16:creationId xmlns:a16="http://schemas.microsoft.com/office/drawing/2014/main" id="{0BDE3685-352D-4E32-9662-2C6C92E20F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" name="Conector Reto 266">
                <a:extLst>
                  <a:ext uri="{FF2B5EF4-FFF2-40B4-BE49-F238E27FC236}">
                    <a16:creationId xmlns:a16="http://schemas.microsoft.com/office/drawing/2014/main" id="{10A2922F-AA86-4B02-80C4-409D71A0AD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Conector Reto 267">
                <a:extLst>
                  <a:ext uri="{FF2B5EF4-FFF2-40B4-BE49-F238E27FC236}">
                    <a16:creationId xmlns:a16="http://schemas.microsoft.com/office/drawing/2014/main" id="{A23C72B0-E133-40CF-A094-E239AD994B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Conector Reto 268">
                <a:extLst>
                  <a:ext uri="{FF2B5EF4-FFF2-40B4-BE49-F238E27FC236}">
                    <a16:creationId xmlns:a16="http://schemas.microsoft.com/office/drawing/2014/main" id="{63F2DFC9-23E2-4429-911D-AA55B034054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Conector Reto 269">
                <a:extLst>
                  <a:ext uri="{FF2B5EF4-FFF2-40B4-BE49-F238E27FC236}">
                    <a16:creationId xmlns:a16="http://schemas.microsoft.com/office/drawing/2014/main" id="{E71590EC-7AA6-47B3-AFF5-6E9A1B8B1C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Conector Reto 270">
                <a:extLst>
                  <a:ext uri="{FF2B5EF4-FFF2-40B4-BE49-F238E27FC236}">
                    <a16:creationId xmlns:a16="http://schemas.microsoft.com/office/drawing/2014/main" id="{23C6AC81-5D5E-4224-B222-B731E90F1C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Conector Reto 271">
                <a:extLst>
                  <a:ext uri="{FF2B5EF4-FFF2-40B4-BE49-F238E27FC236}">
                    <a16:creationId xmlns:a16="http://schemas.microsoft.com/office/drawing/2014/main" id="{164FB43F-3082-49BF-A7C5-72A42773D4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Conector Reto 272">
                <a:extLst>
                  <a:ext uri="{FF2B5EF4-FFF2-40B4-BE49-F238E27FC236}">
                    <a16:creationId xmlns:a16="http://schemas.microsoft.com/office/drawing/2014/main" id="{C9F3EE03-5655-4428-86AC-F579E8F339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Conector Reto 273">
                <a:extLst>
                  <a:ext uri="{FF2B5EF4-FFF2-40B4-BE49-F238E27FC236}">
                    <a16:creationId xmlns:a16="http://schemas.microsoft.com/office/drawing/2014/main" id="{EF7335E6-5FFD-4206-9AF0-1791A88C9A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Conector Reto 274">
                <a:extLst>
                  <a:ext uri="{FF2B5EF4-FFF2-40B4-BE49-F238E27FC236}">
                    <a16:creationId xmlns:a16="http://schemas.microsoft.com/office/drawing/2014/main" id="{CE837EB7-EE63-4B6B-9334-1B8055AD9F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" name="Conector Reto 275">
                <a:extLst>
                  <a:ext uri="{FF2B5EF4-FFF2-40B4-BE49-F238E27FC236}">
                    <a16:creationId xmlns:a16="http://schemas.microsoft.com/office/drawing/2014/main" id="{4EE8D5FB-B44C-43C8-A4F4-D786090733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Conector Reto 276">
                <a:extLst>
                  <a:ext uri="{FF2B5EF4-FFF2-40B4-BE49-F238E27FC236}">
                    <a16:creationId xmlns:a16="http://schemas.microsoft.com/office/drawing/2014/main" id="{8847AA0E-6A2D-41F5-A9B5-3A2F3B8752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Conector Reto 277">
                <a:extLst>
                  <a:ext uri="{FF2B5EF4-FFF2-40B4-BE49-F238E27FC236}">
                    <a16:creationId xmlns:a16="http://schemas.microsoft.com/office/drawing/2014/main" id="{9E4D651B-C768-4CBE-B971-A3CA38D803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Conector Reto 278">
                <a:extLst>
                  <a:ext uri="{FF2B5EF4-FFF2-40B4-BE49-F238E27FC236}">
                    <a16:creationId xmlns:a16="http://schemas.microsoft.com/office/drawing/2014/main" id="{913496D3-4182-4D80-9A16-89DBB74086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Conector Reto 279">
                <a:extLst>
                  <a:ext uri="{FF2B5EF4-FFF2-40B4-BE49-F238E27FC236}">
                    <a16:creationId xmlns:a16="http://schemas.microsoft.com/office/drawing/2014/main" id="{088D4C91-F0F7-4549-B54A-CC855FD3A7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Conector Reto 280">
                <a:extLst>
                  <a:ext uri="{FF2B5EF4-FFF2-40B4-BE49-F238E27FC236}">
                    <a16:creationId xmlns:a16="http://schemas.microsoft.com/office/drawing/2014/main" id="{84885948-783E-4197-B942-2DDCD542EA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Conector Reto 281">
                <a:extLst>
                  <a:ext uri="{FF2B5EF4-FFF2-40B4-BE49-F238E27FC236}">
                    <a16:creationId xmlns:a16="http://schemas.microsoft.com/office/drawing/2014/main" id="{2837E330-008B-45A6-98A5-CE7D6FBBE1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3" name="Conector Reto 282">
                <a:extLst>
                  <a:ext uri="{FF2B5EF4-FFF2-40B4-BE49-F238E27FC236}">
                    <a16:creationId xmlns:a16="http://schemas.microsoft.com/office/drawing/2014/main" id="{DD807602-B947-4984-8017-D89F3B0ADB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Conector Reto 283">
                <a:extLst>
                  <a:ext uri="{FF2B5EF4-FFF2-40B4-BE49-F238E27FC236}">
                    <a16:creationId xmlns:a16="http://schemas.microsoft.com/office/drawing/2014/main" id="{57AA37C4-9C24-41F1-98CA-BBD9BE1595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Conector Reto 284">
                <a:extLst>
                  <a:ext uri="{FF2B5EF4-FFF2-40B4-BE49-F238E27FC236}">
                    <a16:creationId xmlns:a16="http://schemas.microsoft.com/office/drawing/2014/main" id="{692CF8CD-056F-4556-939F-1EFF0FECEC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Conector Reto 285">
                <a:extLst>
                  <a:ext uri="{FF2B5EF4-FFF2-40B4-BE49-F238E27FC236}">
                    <a16:creationId xmlns:a16="http://schemas.microsoft.com/office/drawing/2014/main" id="{A29F3FAC-18B2-4886-9A93-44B7AD01DF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Conector Reto 286">
                <a:extLst>
                  <a:ext uri="{FF2B5EF4-FFF2-40B4-BE49-F238E27FC236}">
                    <a16:creationId xmlns:a16="http://schemas.microsoft.com/office/drawing/2014/main" id="{35B536E5-4149-49B5-8119-04FF4A5ACF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Conector Reto 287">
                <a:extLst>
                  <a:ext uri="{FF2B5EF4-FFF2-40B4-BE49-F238E27FC236}">
                    <a16:creationId xmlns:a16="http://schemas.microsoft.com/office/drawing/2014/main" id="{4A2B8B6A-D5D3-4DAA-AB4B-A1C1086B40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Conector Reto 288">
                <a:extLst>
                  <a:ext uri="{FF2B5EF4-FFF2-40B4-BE49-F238E27FC236}">
                    <a16:creationId xmlns:a16="http://schemas.microsoft.com/office/drawing/2014/main" id="{F8E4C672-BE9E-4026-992B-B2FE6C13618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0" name="Conector Reto 289">
                <a:extLst>
                  <a:ext uri="{FF2B5EF4-FFF2-40B4-BE49-F238E27FC236}">
                    <a16:creationId xmlns:a16="http://schemas.microsoft.com/office/drawing/2014/main" id="{AC36DA4E-F1E7-4B68-ADA1-4F132BDCF2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Conector Reto 290">
                <a:extLst>
                  <a:ext uri="{FF2B5EF4-FFF2-40B4-BE49-F238E27FC236}">
                    <a16:creationId xmlns:a16="http://schemas.microsoft.com/office/drawing/2014/main" id="{EB5D2532-6A77-4DE1-8BB0-37AA33FD9F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Conector Reto 291">
                <a:extLst>
                  <a:ext uri="{FF2B5EF4-FFF2-40B4-BE49-F238E27FC236}">
                    <a16:creationId xmlns:a16="http://schemas.microsoft.com/office/drawing/2014/main" id="{BF234A36-BE57-450D-BDA2-AD70152CF5C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Conector Reto 292">
                <a:extLst>
                  <a:ext uri="{FF2B5EF4-FFF2-40B4-BE49-F238E27FC236}">
                    <a16:creationId xmlns:a16="http://schemas.microsoft.com/office/drawing/2014/main" id="{D461473E-1290-4BD0-B4DF-3C95DCE0F6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Conector Reto 293">
                <a:extLst>
                  <a:ext uri="{FF2B5EF4-FFF2-40B4-BE49-F238E27FC236}">
                    <a16:creationId xmlns:a16="http://schemas.microsoft.com/office/drawing/2014/main" id="{50325318-A62D-4427-B613-AF5E076E3D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Conector Reto 294">
                <a:extLst>
                  <a:ext uri="{FF2B5EF4-FFF2-40B4-BE49-F238E27FC236}">
                    <a16:creationId xmlns:a16="http://schemas.microsoft.com/office/drawing/2014/main" id="{3F928DB9-6B46-43EF-A7CF-C4B9830CA51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Conector Reto 295">
                <a:extLst>
                  <a:ext uri="{FF2B5EF4-FFF2-40B4-BE49-F238E27FC236}">
                    <a16:creationId xmlns:a16="http://schemas.microsoft.com/office/drawing/2014/main" id="{BA011901-65F6-4D44-BD40-744878B6B2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" name="Conector Reto 296">
                <a:extLst>
                  <a:ext uri="{FF2B5EF4-FFF2-40B4-BE49-F238E27FC236}">
                    <a16:creationId xmlns:a16="http://schemas.microsoft.com/office/drawing/2014/main" id="{E838496B-B788-4873-9E1C-9B4442984E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Conector Reto 297">
                <a:extLst>
                  <a:ext uri="{FF2B5EF4-FFF2-40B4-BE49-F238E27FC236}">
                    <a16:creationId xmlns:a16="http://schemas.microsoft.com/office/drawing/2014/main" id="{A15262F7-23A5-4A6B-BD2C-44CF82ECDE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Conector Reto 298">
                <a:extLst>
                  <a:ext uri="{FF2B5EF4-FFF2-40B4-BE49-F238E27FC236}">
                    <a16:creationId xmlns:a16="http://schemas.microsoft.com/office/drawing/2014/main" id="{B5857A42-75EB-4FF2-AF41-2D612A687D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Conector Reto 299">
                <a:extLst>
                  <a:ext uri="{FF2B5EF4-FFF2-40B4-BE49-F238E27FC236}">
                    <a16:creationId xmlns:a16="http://schemas.microsoft.com/office/drawing/2014/main" id="{3FC449E1-9573-406B-A201-3E897E668A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Conector Reto 300">
                <a:extLst>
                  <a:ext uri="{FF2B5EF4-FFF2-40B4-BE49-F238E27FC236}">
                    <a16:creationId xmlns:a16="http://schemas.microsoft.com/office/drawing/2014/main" id="{71001847-954F-46EC-97E7-E38732517B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2" name="Conector Reto 301">
                <a:extLst>
                  <a:ext uri="{FF2B5EF4-FFF2-40B4-BE49-F238E27FC236}">
                    <a16:creationId xmlns:a16="http://schemas.microsoft.com/office/drawing/2014/main" id="{F3B040FD-D427-4F90-8CFC-D429522487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3" name="Conector Reto 302">
                <a:extLst>
                  <a:ext uri="{FF2B5EF4-FFF2-40B4-BE49-F238E27FC236}">
                    <a16:creationId xmlns:a16="http://schemas.microsoft.com/office/drawing/2014/main" id="{975C627A-78ED-4D2B-9F9E-26BE2C0A75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4" name="Conector Reto 303">
                <a:extLst>
                  <a:ext uri="{FF2B5EF4-FFF2-40B4-BE49-F238E27FC236}">
                    <a16:creationId xmlns:a16="http://schemas.microsoft.com/office/drawing/2014/main" id="{2523831A-B9F1-40EF-B113-873BEFA660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5" name="Conector Reto 304">
                <a:extLst>
                  <a:ext uri="{FF2B5EF4-FFF2-40B4-BE49-F238E27FC236}">
                    <a16:creationId xmlns:a16="http://schemas.microsoft.com/office/drawing/2014/main" id="{07483313-610C-403C-811D-EE70A78046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6" name="Conector Reto 305">
                <a:extLst>
                  <a:ext uri="{FF2B5EF4-FFF2-40B4-BE49-F238E27FC236}">
                    <a16:creationId xmlns:a16="http://schemas.microsoft.com/office/drawing/2014/main" id="{E1CE5A29-BB15-441C-B3CD-3D3EE2163D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" name="Conector Reto 306">
                <a:extLst>
                  <a:ext uri="{FF2B5EF4-FFF2-40B4-BE49-F238E27FC236}">
                    <a16:creationId xmlns:a16="http://schemas.microsoft.com/office/drawing/2014/main" id="{E476D005-3155-4DEF-88DE-068B497DED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" name="Conector Reto 307">
                <a:extLst>
                  <a:ext uri="{FF2B5EF4-FFF2-40B4-BE49-F238E27FC236}">
                    <a16:creationId xmlns:a16="http://schemas.microsoft.com/office/drawing/2014/main" id="{2628975E-6165-407B-8A45-7F23746BCC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Conector Reto 308">
                <a:extLst>
                  <a:ext uri="{FF2B5EF4-FFF2-40B4-BE49-F238E27FC236}">
                    <a16:creationId xmlns:a16="http://schemas.microsoft.com/office/drawing/2014/main" id="{6A69F000-3171-47D5-8EFE-4F201716C0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" name="Conector Reto 309">
                <a:extLst>
                  <a:ext uri="{FF2B5EF4-FFF2-40B4-BE49-F238E27FC236}">
                    <a16:creationId xmlns:a16="http://schemas.microsoft.com/office/drawing/2014/main" id="{60092325-1C07-4FBC-9C9C-42244C9B9DC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" name="Conector Reto 310">
                <a:extLst>
                  <a:ext uri="{FF2B5EF4-FFF2-40B4-BE49-F238E27FC236}">
                    <a16:creationId xmlns:a16="http://schemas.microsoft.com/office/drawing/2014/main" id="{2A33CB00-75FF-4DFF-9D6A-CEF5EA2E26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Conector Reto 311">
                <a:extLst>
                  <a:ext uri="{FF2B5EF4-FFF2-40B4-BE49-F238E27FC236}">
                    <a16:creationId xmlns:a16="http://schemas.microsoft.com/office/drawing/2014/main" id="{139B85FF-580E-435C-8523-23A0352695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Conector Reto 312">
                <a:extLst>
                  <a:ext uri="{FF2B5EF4-FFF2-40B4-BE49-F238E27FC236}">
                    <a16:creationId xmlns:a16="http://schemas.microsoft.com/office/drawing/2014/main" id="{C53E7419-AF0F-4B69-88BF-853EDC328C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" name="Conector Reto 313">
                <a:extLst>
                  <a:ext uri="{FF2B5EF4-FFF2-40B4-BE49-F238E27FC236}">
                    <a16:creationId xmlns:a16="http://schemas.microsoft.com/office/drawing/2014/main" id="{052C8AEF-9C9D-4737-BA0F-DBB3BF0C04C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" name="Conector Reto 314">
                <a:extLst>
                  <a:ext uri="{FF2B5EF4-FFF2-40B4-BE49-F238E27FC236}">
                    <a16:creationId xmlns:a16="http://schemas.microsoft.com/office/drawing/2014/main" id="{6ADDDBC2-F0DB-4038-98D0-B38749D8C0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" name="Conector Reto 315">
                <a:extLst>
                  <a:ext uri="{FF2B5EF4-FFF2-40B4-BE49-F238E27FC236}">
                    <a16:creationId xmlns:a16="http://schemas.microsoft.com/office/drawing/2014/main" id="{E5F14C72-98E5-4A6C-BA03-5E105AA4D4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" name="Conector Reto 316">
                <a:extLst>
                  <a:ext uri="{FF2B5EF4-FFF2-40B4-BE49-F238E27FC236}">
                    <a16:creationId xmlns:a16="http://schemas.microsoft.com/office/drawing/2014/main" id="{9ACEF013-464E-44D2-9B83-863E69077E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" name="Conector Reto 317">
                <a:extLst>
                  <a:ext uri="{FF2B5EF4-FFF2-40B4-BE49-F238E27FC236}">
                    <a16:creationId xmlns:a16="http://schemas.microsoft.com/office/drawing/2014/main" id="{3141F09F-05CE-4CE9-9F5A-861FBC31A8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" name="Conector Reto 318">
                <a:extLst>
                  <a:ext uri="{FF2B5EF4-FFF2-40B4-BE49-F238E27FC236}">
                    <a16:creationId xmlns:a16="http://schemas.microsoft.com/office/drawing/2014/main" id="{7ED70A3C-4B21-4941-9F11-00A51A748A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" name="Conector Reto 319">
                <a:extLst>
                  <a:ext uri="{FF2B5EF4-FFF2-40B4-BE49-F238E27FC236}">
                    <a16:creationId xmlns:a16="http://schemas.microsoft.com/office/drawing/2014/main" id="{11927814-33EF-4FBA-95F7-4138C1C7CE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" name="Conector Reto 320">
                <a:extLst>
                  <a:ext uri="{FF2B5EF4-FFF2-40B4-BE49-F238E27FC236}">
                    <a16:creationId xmlns:a16="http://schemas.microsoft.com/office/drawing/2014/main" id="{F4D2B900-3BAC-4EE3-AB6E-9F3212F4DC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Conector Reto 321">
                <a:extLst>
                  <a:ext uri="{FF2B5EF4-FFF2-40B4-BE49-F238E27FC236}">
                    <a16:creationId xmlns:a16="http://schemas.microsoft.com/office/drawing/2014/main" id="{FB00017B-AD65-4759-8A6A-B03C70E07BA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" name="Conector Reto 322">
                <a:extLst>
                  <a:ext uri="{FF2B5EF4-FFF2-40B4-BE49-F238E27FC236}">
                    <a16:creationId xmlns:a16="http://schemas.microsoft.com/office/drawing/2014/main" id="{22C4A8E2-640F-4D30-99EC-A2D2B0FD6E5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" name="Conector Reto 323">
                <a:extLst>
                  <a:ext uri="{FF2B5EF4-FFF2-40B4-BE49-F238E27FC236}">
                    <a16:creationId xmlns:a16="http://schemas.microsoft.com/office/drawing/2014/main" id="{9492085E-DF05-4380-B8C2-93832478CF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" name="Conector Reto 324">
                <a:extLst>
                  <a:ext uri="{FF2B5EF4-FFF2-40B4-BE49-F238E27FC236}">
                    <a16:creationId xmlns:a16="http://schemas.microsoft.com/office/drawing/2014/main" id="{49750F82-33DB-42EE-B31F-CC5DE7EBA1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" name="Conector Reto 325">
                <a:extLst>
                  <a:ext uri="{FF2B5EF4-FFF2-40B4-BE49-F238E27FC236}">
                    <a16:creationId xmlns:a16="http://schemas.microsoft.com/office/drawing/2014/main" id="{60B9848F-8B4C-4440-9BF6-98A4F3F72C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" name="Conector Reto 326">
                <a:extLst>
                  <a:ext uri="{FF2B5EF4-FFF2-40B4-BE49-F238E27FC236}">
                    <a16:creationId xmlns:a16="http://schemas.microsoft.com/office/drawing/2014/main" id="{E7AA0900-78F5-4163-807F-3DEE6DCBB1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" name="Conector Reto 327">
                <a:extLst>
                  <a:ext uri="{FF2B5EF4-FFF2-40B4-BE49-F238E27FC236}">
                    <a16:creationId xmlns:a16="http://schemas.microsoft.com/office/drawing/2014/main" id="{0F627689-9632-474B-B3A8-EC1A82A36E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Conector Reto 328">
                <a:extLst>
                  <a:ext uri="{FF2B5EF4-FFF2-40B4-BE49-F238E27FC236}">
                    <a16:creationId xmlns:a16="http://schemas.microsoft.com/office/drawing/2014/main" id="{71C6CB03-F81D-48A2-BF05-98D4EF2CC2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" name="Conector Reto 329">
                <a:extLst>
                  <a:ext uri="{FF2B5EF4-FFF2-40B4-BE49-F238E27FC236}">
                    <a16:creationId xmlns:a16="http://schemas.microsoft.com/office/drawing/2014/main" id="{12FB4D2F-4789-48A1-A4AA-F318ED2BA5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" name="Conector Reto 330">
                <a:extLst>
                  <a:ext uri="{FF2B5EF4-FFF2-40B4-BE49-F238E27FC236}">
                    <a16:creationId xmlns:a16="http://schemas.microsoft.com/office/drawing/2014/main" id="{64B8907A-2A80-490C-AACF-678CA6DE19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" name="Conector Reto 331">
                <a:extLst>
                  <a:ext uri="{FF2B5EF4-FFF2-40B4-BE49-F238E27FC236}">
                    <a16:creationId xmlns:a16="http://schemas.microsoft.com/office/drawing/2014/main" id="{A175CCF3-4796-4C76-A92E-B495335FB4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" name="Conector Reto 332">
                <a:extLst>
                  <a:ext uri="{FF2B5EF4-FFF2-40B4-BE49-F238E27FC236}">
                    <a16:creationId xmlns:a16="http://schemas.microsoft.com/office/drawing/2014/main" id="{8CFC6D15-64F3-449C-8C0B-3FCB2976D2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4" name="Conector Reto 333">
                <a:extLst>
                  <a:ext uri="{FF2B5EF4-FFF2-40B4-BE49-F238E27FC236}">
                    <a16:creationId xmlns:a16="http://schemas.microsoft.com/office/drawing/2014/main" id="{008AA4A6-DD28-4235-AAE3-CC28DF8343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5" name="Conector Reto 334">
                <a:extLst>
                  <a:ext uri="{FF2B5EF4-FFF2-40B4-BE49-F238E27FC236}">
                    <a16:creationId xmlns:a16="http://schemas.microsoft.com/office/drawing/2014/main" id="{3D393E8B-AAB8-4606-A4FA-815EDABDD1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6" name="Conector Reto 335">
                <a:extLst>
                  <a:ext uri="{FF2B5EF4-FFF2-40B4-BE49-F238E27FC236}">
                    <a16:creationId xmlns:a16="http://schemas.microsoft.com/office/drawing/2014/main" id="{8BA7B770-7EB6-4AC1-B028-9C45DEE440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7" name="Conector Reto 336">
                <a:extLst>
                  <a:ext uri="{FF2B5EF4-FFF2-40B4-BE49-F238E27FC236}">
                    <a16:creationId xmlns:a16="http://schemas.microsoft.com/office/drawing/2014/main" id="{D87B822C-3951-4E65-A45D-7160FAC3FD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" name="Conector Reto 337">
                <a:extLst>
                  <a:ext uri="{FF2B5EF4-FFF2-40B4-BE49-F238E27FC236}">
                    <a16:creationId xmlns:a16="http://schemas.microsoft.com/office/drawing/2014/main" id="{54B9CDF0-DC54-4868-B60A-6840FDE6A2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9" name="Conector Reto 338">
                <a:extLst>
                  <a:ext uri="{FF2B5EF4-FFF2-40B4-BE49-F238E27FC236}">
                    <a16:creationId xmlns:a16="http://schemas.microsoft.com/office/drawing/2014/main" id="{3706BEC8-029B-4E0F-A55F-A552E1DE26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0" name="Conector Reto 339">
                <a:extLst>
                  <a:ext uri="{FF2B5EF4-FFF2-40B4-BE49-F238E27FC236}">
                    <a16:creationId xmlns:a16="http://schemas.microsoft.com/office/drawing/2014/main" id="{25EBA5EB-4807-4E96-BA08-B6B74AE040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1" name="Conector Reto 340">
                <a:extLst>
                  <a:ext uri="{FF2B5EF4-FFF2-40B4-BE49-F238E27FC236}">
                    <a16:creationId xmlns:a16="http://schemas.microsoft.com/office/drawing/2014/main" id="{5548885E-CABE-42B5-B06A-1E6B9B1981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7" name="Imagem 6" descr="imagem abstrata de pontos de luz">
            <a:extLst>
              <a:ext uri="{FF2B5EF4-FFF2-40B4-BE49-F238E27FC236}">
                <a16:creationId xmlns:a16="http://schemas.microsoft.com/office/drawing/2014/main" id="{FE6C54C5-D2F4-48F8-B65E-7506F07BCCF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268" r="4773" b="-1"/>
          <a:stretch/>
        </p:blipFill>
        <p:spPr>
          <a:xfrm>
            <a:off x="8055588" y="-3863"/>
            <a:ext cx="4132754" cy="3445946"/>
          </a:xfrm>
          <a:custGeom>
            <a:avLst/>
            <a:gdLst>
              <a:gd name="connsiteX0" fmla="*/ 303228 w 4638368"/>
              <a:gd name="connsiteY0" fmla="*/ 0 h 3867534"/>
              <a:gd name="connsiteX1" fmla="*/ 4638368 w 4638368"/>
              <a:gd name="connsiteY1" fmla="*/ 0 h 3867534"/>
              <a:gd name="connsiteX2" fmla="*/ 4638368 w 4638368"/>
              <a:gd name="connsiteY2" fmla="*/ 2952747 h 3867534"/>
              <a:gd name="connsiteX3" fmla="*/ 4585825 w 4638368"/>
              <a:gd name="connsiteY3" fmla="*/ 3013864 h 3867534"/>
              <a:gd name="connsiteX4" fmla="*/ 2641346 w 4638368"/>
              <a:gd name="connsiteY4" fmla="*/ 3867534 h 3867534"/>
              <a:gd name="connsiteX5" fmla="*/ 0 w 4638368"/>
              <a:gd name="connsiteY5" fmla="*/ 1226188 h 3867534"/>
              <a:gd name="connsiteX6" fmla="*/ 260466 w 4638368"/>
              <a:gd name="connsiteY6" fmla="*/ 81056 h 3867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38368" h="3867534">
                <a:moveTo>
                  <a:pt x="303228" y="0"/>
                </a:moveTo>
                <a:lnTo>
                  <a:pt x="4638368" y="0"/>
                </a:lnTo>
                <a:lnTo>
                  <a:pt x="4638368" y="2952747"/>
                </a:lnTo>
                <a:lnTo>
                  <a:pt x="4585825" y="3013864"/>
                </a:lnTo>
                <a:cubicBezTo>
                  <a:pt x="4103088" y="3538671"/>
                  <a:pt x="3410622" y="3867534"/>
                  <a:pt x="2641346" y="3867534"/>
                </a:cubicBezTo>
                <a:cubicBezTo>
                  <a:pt x="1182571" y="3867534"/>
                  <a:pt x="0" y="2684963"/>
                  <a:pt x="0" y="1226188"/>
                </a:cubicBezTo>
                <a:cubicBezTo>
                  <a:pt x="0" y="815907"/>
                  <a:pt x="93544" y="427475"/>
                  <a:pt x="260466" y="81056"/>
                </a:cubicBezTo>
                <a:close/>
              </a:path>
            </a:pathLst>
          </a:custGeom>
        </p:spPr>
      </p:pic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8B915E58-57B4-5BF0-325D-5BC06A396F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DEA62390-D210-9AF7-1A23-F52F602DCB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88546" y="0"/>
            <a:ext cx="122805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8249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F95E590-F2BE-DB2F-FB6F-DFEACF44B2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B19238-6FA6-CF1B-8802-BB0D8AADD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6143423" cy="1456267"/>
          </a:xfrm>
        </p:spPr>
        <p:txBody>
          <a:bodyPr rtlCol="0">
            <a:normAutofit/>
          </a:bodyPr>
          <a:lstStyle/>
          <a:p>
            <a:r>
              <a:rPr lang="pt-BR" sz="3600" b="1" dirty="0"/>
              <a:t>Tutorial de utilização do </a:t>
            </a:r>
            <a:r>
              <a:rPr lang="pt-BR" sz="3600" b="1" dirty="0" err="1"/>
              <a:t>python</a:t>
            </a:r>
            <a:r>
              <a:rPr lang="pt-BR" sz="3600" b="1" dirty="0"/>
              <a:t> </a:t>
            </a:r>
          </a:p>
        </p:txBody>
      </p:sp>
      <p:pic>
        <p:nvPicPr>
          <p:cNvPr id="4" name="Imagem 3" descr="satélite no céu noturno">
            <a:extLst>
              <a:ext uri="{FF2B5EF4-FFF2-40B4-BE49-F238E27FC236}">
                <a16:creationId xmlns:a16="http://schemas.microsoft.com/office/drawing/2014/main" id="{07A873C1-4440-4AE5-FAC6-F37DAD152F3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611" r="16027" b="1"/>
          <a:stretch/>
        </p:blipFill>
        <p:spPr>
          <a:xfrm>
            <a:off x="8888133" y="4144246"/>
            <a:ext cx="3302966" cy="2717299"/>
          </a:xfrm>
          <a:custGeom>
            <a:avLst/>
            <a:gdLst>
              <a:gd name="connsiteX0" fmla="*/ 1663658 w 3039855"/>
              <a:gd name="connsiteY0" fmla="*/ 0 h 2500842"/>
              <a:gd name="connsiteX1" fmla="*/ 2947417 w 3039855"/>
              <a:gd name="connsiteY1" fmla="*/ 605417 h 2500842"/>
              <a:gd name="connsiteX2" fmla="*/ 3039855 w 3039855"/>
              <a:gd name="connsiteY2" fmla="*/ 729032 h 2500842"/>
              <a:gd name="connsiteX3" fmla="*/ 3039855 w 3039855"/>
              <a:gd name="connsiteY3" fmla="*/ 2500842 h 2500842"/>
              <a:gd name="connsiteX4" fmla="*/ 226952 w 3039855"/>
              <a:gd name="connsiteY4" fmla="*/ 2500842 h 2500842"/>
              <a:gd name="connsiteX5" fmla="*/ 155401 w 3039855"/>
              <a:gd name="connsiteY5" fmla="*/ 2366679 h 2500842"/>
              <a:gd name="connsiteX6" fmla="*/ 0 w 3039855"/>
              <a:gd name="connsiteY6" fmla="*/ 1663658 h 2500842"/>
              <a:gd name="connsiteX7" fmla="*/ 1663658 w 3039855"/>
              <a:gd name="connsiteY7" fmla="*/ 0 h 2500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39855" h="2500842">
                <a:moveTo>
                  <a:pt x="1663658" y="0"/>
                </a:moveTo>
                <a:cubicBezTo>
                  <a:pt x="2180490" y="0"/>
                  <a:pt x="2642278" y="235674"/>
                  <a:pt x="2947417" y="605417"/>
                </a:cubicBezTo>
                <a:lnTo>
                  <a:pt x="3039855" y="729032"/>
                </a:lnTo>
                <a:lnTo>
                  <a:pt x="3039855" y="2500842"/>
                </a:lnTo>
                <a:lnTo>
                  <a:pt x="226952" y="2500842"/>
                </a:lnTo>
                <a:lnTo>
                  <a:pt x="155401" y="2366679"/>
                </a:lnTo>
                <a:cubicBezTo>
                  <a:pt x="55691" y="2153127"/>
                  <a:pt x="0" y="1914896"/>
                  <a:pt x="0" y="1663658"/>
                </a:cubicBezTo>
                <a:cubicBezTo>
                  <a:pt x="0" y="744845"/>
                  <a:pt x="744845" y="0"/>
                  <a:pt x="1663658" y="0"/>
                </a:cubicBezTo>
                <a:close/>
              </a:path>
            </a:pathLst>
          </a:custGeom>
        </p:spPr>
      </p:pic>
      <p:grpSp>
        <p:nvGrpSpPr>
          <p:cNvPr id="179" name="Grupo 178">
            <a:extLst>
              <a:ext uri="{FF2B5EF4-FFF2-40B4-BE49-F238E27FC236}">
                <a16:creationId xmlns:a16="http://schemas.microsoft.com/office/drawing/2014/main" id="{3B1FA09F-12D6-7678-D572-DF81E1B080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21267604">
            <a:off x="8565602" y="3905595"/>
            <a:ext cx="3639934" cy="3163289"/>
            <a:chOff x="5281603" y="104899"/>
            <a:chExt cx="6910397" cy="6005491"/>
          </a:xfrm>
        </p:grpSpPr>
        <p:sp>
          <p:nvSpPr>
            <p:cNvPr id="180" name="Forma Livre 98">
              <a:extLst>
                <a:ext uri="{FF2B5EF4-FFF2-40B4-BE49-F238E27FC236}">
                  <a16:creationId xmlns:a16="http://schemas.microsoft.com/office/drawing/2014/main" id="{6D801D6B-AF99-78FA-0791-DB1748C647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grpSp>
          <p:nvGrpSpPr>
            <p:cNvPr id="181" name="Grupo 180">
              <a:extLst>
                <a:ext uri="{FF2B5EF4-FFF2-40B4-BE49-F238E27FC236}">
                  <a16:creationId xmlns:a16="http://schemas.microsoft.com/office/drawing/2014/main" id="{39978799-32D7-103E-D1C4-45029D4215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182" name="Conector Reto 181">
                <a:extLst>
                  <a:ext uri="{FF2B5EF4-FFF2-40B4-BE49-F238E27FC236}">
                    <a16:creationId xmlns:a16="http://schemas.microsoft.com/office/drawing/2014/main" id="{39635E4C-3312-95D1-E349-7C36BE6C3A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Conector Reto 182">
                <a:extLst>
                  <a:ext uri="{FF2B5EF4-FFF2-40B4-BE49-F238E27FC236}">
                    <a16:creationId xmlns:a16="http://schemas.microsoft.com/office/drawing/2014/main" id="{550D7365-993C-9281-103E-D3B382B9539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Conector Reto 183">
                <a:extLst>
                  <a:ext uri="{FF2B5EF4-FFF2-40B4-BE49-F238E27FC236}">
                    <a16:creationId xmlns:a16="http://schemas.microsoft.com/office/drawing/2014/main" id="{7004F2F2-C847-A5E6-B28D-E73FB6537A6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Conector Reto 184">
                <a:extLst>
                  <a:ext uri="{FF2B5EF4-FFF2-40B4-BE49-F238E27FC236}">
                    <a16:creationId xmlns:a16="http://schemas.microsoft.com/office/drawing/2014/main" id="{8C6139BE-F547-A466-7210-BB652A85AE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Conector Reto 185">
                <a:extLst>
                  <a:ext uri="{FF2B5EF4-FFF2-40B4-BE49-F238E27FC236}">
                    <a16:creationId xmlns:a16="http://schemas.microsoft.com/office/drawing/2014/main" id="{E59DED06-5A77-D652-1CAE-7D4B171CF8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Conector Reto 186">
                <a:extLst>
                  <a:ext uri="{FF2B5EF4-FFF2-40B4-BE49-F238E27FC236}">
                    <a16:creationId xmlns:a16="http://schemas.microsoft.com/office/drawing/2014/main" id="{99896F87-9173-6120-5C2C-DCC9369BC6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Conector Reto 187">
                <a:extLst>
                  <a:ext uri="{FF2B5EF4-FFF2-40B4-BE49-F238E27FC236}">
                    <a16:creationId xmlns:a16="http://schemas.microsoft.com/office/drawing/2014/main" id="{D316B7B8-96F5-E2EB-2BF1-396983127A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Conector Reto 188">
                <a:extLst>
                  <a:ext uri="{FF2B5EF4-FFF2-40B4-BE49-F238E27FC236}">
                    <a16:creationId xmlns:a16="http://schemas.microsoft.com/office/drawing/2014/main" id="{D3B766F5-97A3-A9F5-2493-79E24FA8A83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Conector Reto 189">
                <a:extLst>
                  <a:ext uri="{FF2B5EF4-FFF2-40B4-BE49-F238E27FC236}">
                    <a16:creationId xmlns:a16="http://schemas.microsoft.com/office/drawing/2014/main" id="{D7716E87-9FCE-1A83-7A14-C3C1A1F4249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Conector Reto 190">
                <a:extLst>
                  <a:ext uri="{FF2B5EF4-FFF2-40B4-BE49-F238E27FC236}">
                    <a16:creationId xmlns:a16="http://schemas.microsoft.com/office/drawing/2014/main" id="{BA7E34A2-9924-0783-7D4D-BA83DC4B4E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Conector Reto 191">
                <a:extLst>
                  <a:ext uri="{FF2B5EF4-FFF2-40B4-BE49-F238E27FC236}">
                    <a16:creationId xmlns:a16="http://schemas.microsoft.com/office/drawing/2014/main" id="{973CD545-7EFC-F232-EDD1-47D021C834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Conector Reto 192">
                <a:extLst>
                  <a:ext uri="{FF2B5EF4-FFF2-40B4-BE49-F238E27FC236}">
                    <a16:creationId xmlns:a16="http://schemas.microsoft.com/office/drawing/2014/main" id="{8D6C065B-138C-C256-3D5E-39AC6BA954B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Conector Reto 193">
                <a:extLst>
                  <a:ext uri="{FF2B5EF4-FFF2-40B4-BE49-F238E27FC236}">
                    <a16:creationId xmlns:a16="http://schemas.microsoft.com/office/drawing/2014/main" id="{107248AF-01F2-6272-F1B0-EF68FEFEE0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Conector Reto 194">
                <a:extLst>
                  <a:ext uri="{FF2B5EF4-FFF2-40B4-BE49-F238E27FC236}">
                    <a16:creationId xmlns:a16="http://schemas.microsoft.com/office/drawing/2014/main" id="{4E09BF1D-C306-26D3-E569-D2F5A394CB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Conector Reto 195">
                <a:extLst>
                  <a:ext uri="{FF2B5EF4-FFF2-40B4-BE49-F238E27FC236}">
                    <a16:creationId xmlns:a16="http://schemas.microsoft.com/office/drawing/2014/main" id="{BC35EC01-50B0-425E-59FA-581933BBCD7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Conector Reto 196">
                <a:extLst>
                  <a:ext uri="{FF2B5EF4-FFF2-40B4-BE49-F238E27FC236}">
                    <a16:creationId xmlns:a16="http://schemas.microsoft.com/office/drawing/2014/main" id="{C72CB3DB-73F8-BCE2-4693-C38F5A421AB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Conector Reto 197">
                <a:extLst>
                  <a:ext uri="{FF2B5EF4-FFF2-40B4-BE49-F238E27FC236}">
                    <a16:creationId xmlns:a16="http://schemas.microsoft.com/office/drawing/2014/main" id="{D97263E7-FC7C-7E29-2051-5E1F47EC8D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Conector Reto 198">
                <a:extLst>
                  <a:ext uri="{FF2B5EF4-FFF2-40B4-BE49-F238E27FC236}">
                    <a16:creationId xmlns:a16="http://schemas.microsoft.com/office/drawing/2014/main" id="{FA3877D8-674A-DB66-9FEA-755426637C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Conector Reto 199">
                <a:extLst>
                  <a:ext uri="{FF2B5EF4-FFF2-40B4-BE49-F238E27FC236}">
                    <a16:creationId xmlns:a16="http://schemas.microsoft.com/office/drawing/2014/main" id="{F1423436-EC38-EC0A-59F3-33026A77989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Conector Reto 200">
                <a:extLst>
                  <a:ext uri="{FF2B5EF4-FFF2-40B4-BE49-F238E27FC236}">
                    <a16:creationId xmlns:a16="http://schemas.microsoft.com/office/drawing/2014/main" id="{21BBA16A-E074-E530-3BC0-0666537AD2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Conector Reto 201">
                <a:extLst>
                  <a:ext uri="{FF2B5EF4-FFF2-40B4-BE49-F238E27FC236}">
                    <a16:creationId xmlns:a16="http://schemas.microsoft.com/office/drawing/2014/main" id="{F6BA6306-9040-749C-8BE0-B07CB718A3C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Conector Reto 202">
                <a:extLst>
                  <a:ext uri="{FF2B5EF4-FFF2-40B4-BE49-F238E27FC236}">
                    <a16:creationId xmlns:a16="http://schemas.microsoft.com/office/drawing/2014/main" id="{ABDC2467-E8D3-CB87-2572-0F66D04C43F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Conector Reto 203">
                <a:extLst>
                  <a:ext uri="{FF2B5EF4-FFF2-40B4-BE49-F238E27FC236}">
                    <a16:creationId xmlns:a16="http://schemas.microsoft.com/office/drawing/2014/main" id="{E0EEBF57-B2CA-AA42-22A5-4E1C34E7292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Conector Reto 204">
                <a:extLst>
                  <a:ext uri="{FF2B5EF4-FFF2-40B4-BE49-F238E27FC236}">
                    <a16:creationId xmlns:a16="http://schemas.microsoft.com/office/drawing/2014/main" id="{234AEFA3-1520-6041-B1BF-C2256AB482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Conector Reto 205">
                <a:extLst>
                  <a:ext uri="{FF2B5EF4-FFF2-40B4-BE49-F238E27FC236}">
                    <a16:creationId xmlns:a16="http://schemas.microsoft.com/office/drawing/2014/main" id="{13FC3FDF-195A-6853-9DBC-0746EB2120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Conector Reto 206">
                <a:extLst>
                  <a:ext uri="{FF2B5EF4-FFF2-40B4-BE49-F238E27FC236}">
                    <a16:creationId xmlns:a16="http://schemas.microsoft.com/office/drawing/2014/main" id="{82CA10EC-F679-1833-6D3A-DE8E757074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Conector Reto 207">
                <a:extLst>
                  <a:ext uri="{FF2B5EF4-FFF2-40B4-BE49-F238E27FC236}">
                    <a16:creationId xmlns:a16="http://schemas.microsoft.com/office/drawing/2014/main" id="{92EDA5A3-3EEE-30C8-B750-E4F3155FE25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Conector Reto 208">
                <a:extLst>
                  <a:ext uri="{FF2B5EF4-FFF2-40B4-BE49-F238E27FC236}">
                    <a16:creationId xmlns:a16="http://schemas.microsoft.com/office/drawing/2014/main" id="{0E343AF5-A4C7-149D-90F5-02A7D05DE4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Conector Reto 209">
                <a:extLst>
                  <a:ext uri="{FF2B5EF4-FFF2-40B4-BE49-F238E27FC236}">
                    <a16:creationId xmlns:a16="http://schemas.microsoft.com/office/drawing/2014/main" id="{61487D4E-8444-125B-BCE8-C77D074F3E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Conector Reto 210">
                <a:extLst>
                  <a:ext uri="{FF2B5EF4-FFF2-40B4-BE49-F238E27FC236}">
                    <a16:creationId xmlns:a16="http://schemas.microsoft.com/office/drawing/2014/main" id="{CD396948-2388-B6B5-2C1E-3F8AC85EE7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Conector Reto 211">
                <a:extLst>
                  <a:ext uri="{FF2B5EF4-FFF2-40B4-BE49-F238E27FC236}">
                    <a16:creationId xmlns:a16="http://schemas.microsoft.com/office/drawing/2014/main" id="{26894F9C-B375-4EDE-3442-6150A527592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Conector Reto 212">
                <a:extLst>
                  <a:ext uri="{FF2B5EF4-FFF2-40B4-BE49-F238E27FC236}">
                    <a16:creationId xmlns:a16="http://schemas.microsoft.com/office/drawing/2014/main" id="{832FE122-AAF0-E204-75DD-92E66B71C74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Conector Reto 213">
                <a:extLst>
                  <a:ext uri="{FF2B5EF4-FFF2-40B4-BE49-F238E27FC236}">
                    <a16:creationId xmlns:a16="http://schemas.microsoft.com/office/drawing/2014/main" id="{47EC2F8E-66C8-8B62-E2CB-70CEB0BA2A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Conector Reto 214">
                <a:extLst>
                  <a:ext uri="{FF2B5EF4-FFF2-40B4-BE49-F238E27FC236}">
                    <a16:creationId xmlns:a16="http://schemas.microsoft.com/office/drawing/2014/main" id="{680BF1AC-300E-C850-63F8-07F562DB8E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Conector Reto 215">
                <a:extLst>
                  <a:ext uri="{FF2B5EF4-FFF2-40B4-BE49-F238E27FC236}">
                    <a16:creationId xmlns:a16="http://schemas.microsoft.com/office/drawing/2014/main" id="{A2DAD6F2-10D8-D506-7948-EDF140E204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Conector Reto 216">
                <a:extLst>
                  <a:ext uri="{FF2B5EF4-FFF2-40B4-BE49-F238E27FC236}">
                    <a16:creationId xmlns:a16="http://schemas.microsoft.com/office/drawing/2014/main" id="{E4A6FE14-2C1C-CE05-0DC3-95838E6E647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Conector Reto 217">
                <a:extLst>
                  <a:ext uri="{FF2B5EF4-FFF2-40B4-BE49-F238E27FC236}">
                    <a16:creationId xmlns:a16="http://schemas.microsoft.com/office/drawing/2014/main" id="{538B3D26-84A6-8925-801A-C28BBD1B59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Conector Reto 218">
                <a:extLst>
                  <a:ext uri="{FF2B5EF4-FFF2-40B4-BE49-F238E27FC236}">
                    <a16:creationId xmlns:a16="http://schemas.microsoft.com/office/drawing/2014/main" id="{3EC43B7F-6E45-5997-686B-5488A00693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Conector Reto 219">
                <a:extLst>
                  <a:ext uri="{FF2B5EF4-FFF2-40B4-BE49-F238E27FC236}">
                    <a16:creationId xmlns:a16="http://schemas.microsoft.com/office/drawing/2014/main" id="{F334FCEC-534C-8E36-FC2A-11C1970184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Conector Reto 220">
                <a:extLst>
                  <a:ext uri="{FF2B5EF4-FFF2-40B4-BE49-F238E27FC236}">
                    <a16:creationId xmlns:a16="http://schemas.microsoft.com/office/drawing/2014/main" id="{DDE921CA-40D4-C25A-E21C-301072F4A0C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Conector Reto 221">
                <a:extLst>
                  <a:ext uri="{FF2B5EF4-FFF2-40B4-BE49-F238E27FC236}">
                    <a16:creationId xmlns:a16="http://schemas.microsoft.com/office/drawing/2014/main" id="{44370F60-18A1-45A8-7C4B-A1112840D2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Conector Reto 222">
                <a:extLst>
                  <a:ext uri="{FF2B5EF4-FFF2-40B4-BE49-F238E27FC236}">
                    <a16:creationId xmlns:a16="http://schemas.microsoft.com/office/drawing/2014/main" id="{E6183B80-91C5-D760-A2B4-FE926C33298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Conector Reto 223">
                <a:extLst>
                  <a:ext uri="{FF2B5EF4-FFF2-40B4-BE49-F238E27FC236}">
                    <a16:creationId xmlns:a16="http://schemas.microsoft.com/office/drawing/2014/main" id="{9BCDCF42-F2A8-3659-D548-76F92ECB41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Conector Reto 224">
                <a:extLst>
                  <a:ext uri="{FF2B5EF4-FFF2-40B4-BE49-F238E27FC236}">
                    <a16:creationId xmlns:a16="http://schemas.microsoft.com/office/drawing/2014/main" id="{375BBD41-CA3C-ACE2-EF33-C79B1D7CFF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Conector Reto 225">
                <a:extLst>
                  <a:ext uri="{FF2B5EF4-FFF2-40B4-BE49-F238E27FC236}">
                    <a16:creationId xmlns:a16="http://schemas.microsoft.com/office/drawing/2014/main" id="{38B120F5-F4D1-A06A-FECC-9BF3535E68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Conector Reto 226">
                <a:extLst>
                  <a:ext uri="{FF2B5EF4-FFF2-40B4-BE49-F238E27FC236}">
                    <a16:creationId xmlns:a16="http://schemas.microsoft.com/office/drawing/2014/main" id="{8F620E10-EFB8-1999-4048-A42A7ED515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Conector Reto 227">
                <a:extLst>
                  <a:ext uri="{FF2B5EF4-FFF2-40B4-BE49-F238E27FC236}">
                    <a16:creationId xmlns:a16="http://schemas.microsoft.com/office/drawing/2014/main" id="{E199F257-44CB-2F88-26EB-B04C1D95A4F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Conector Reto 228">
                <a:extLst>
                  <a:ext uri="{FF2B5EF4-FFF2-40B4-BE49-F238E27FC236}">
                    <a16:creationId xmlns:a16="http://schemas.microsoft.com/office/drawing/2014/main" id="{5E52BF9F-95F1-2F12-6451-5FA2ABE014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Conector Reto 229">
                <a:extLst>
                  <a:ext uri="{FF2B5EF4-FFF2-40B4-BE49-F238E27FC236}">
                    <a16:creationId xmlns:a16="http://schemas.microsoft.com/office/drawing/2014/main" id="{C9A1D6E1-B4FB-BE0E-B210-85FC6E1513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Conector Reto 230">
                <a:extLst>
                  <a:ext uri="{FF2B5EF4-FFF2-40B4-BE49-F238E27FC236}">
                    <a16:creationId xmlns:a16="http://schemas.microsoft.com/office/drawing/2014/main" id="{F88EDE16-0652-B8A7-14B2-DC9DDB8FE38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Conector Reto 231">
                <a:extLst>
                  <a:ext uri="{FF2B5EF4-FFF2-40B4-BE49-F238E27FC236}">
                    <a16:creationId xmlns:a16="http://schemas.microsoft.com/office/drawing/2014/main" id="{D9879257-F7BE-F455-C78E-FE9F4EAF8AA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Conector Reto 232">
                <a:extLst>
                  <a:ext uri="{FF2B5EF4-FFF2-40B4-BE49-F238E27FC236}">
                    <a16:creationId xmlns:a16="http://schemas.microsoft.com/office/drawing/2014/main" id="{35B714B0-4928-692F-8D1A-3F0ECFCC60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Conector Reto 233">
                <a:extLst>
                  <a:ext uri="{FF2B5EF4-FFF2-40B4-BE49-F238E27FC236}">
                    <a16:creationId xmlns:a16="http://schemas.microsoft.com/office/drawing/2014/main" id="{E4CB5387-DCFF-BDF8-B88F-825C052B8E5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Conector Reto 234">
                <a:extLst>
                  <a:ext uri="{FF2B5EF4-FFF2-40B4-BE49-F238E27FC236}">
                    <a16:creationId xmlns:a16="http://schemas.microsoft.com/office/drawing/2014/main" id="{728B33FA-ECF0-3559-D82C-D42BC35D6D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Conector Reto 235">
                <a:extLst>
                  <a:ext uri="{FF2B5EF4-FFF2-40B4-BE49-F238E27FC236}">
                    <a16:creationId xmlns:a16="http://schemas.microsoft.com/office/drawing/2014/main" id="{70244459-3EDD-5302-03E5-6598C08AC9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Conector Reto 236">
                <a:extLst>
                  <a:ext uri="{FF2B5EF4-FFF2-40B4-BE49-F238E27FC236}">
                    <a16:creationId xmlns:a16="http://schemas.microsoft.com/office/drawing/2014/main" id="{618AC148-1CE2-6D0E-B54C-AF21190A1F2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Conector Reto 237">
                <a:extLst>
                  <a:ext uri="{FF2B5EF4-FFF2-40B4-BE49-F238E27FC236}">
                    <a16:creationId xmlns:a16="http://schemas.microsoft.com/office/drawing/2014/main" id="{9D3BFD00-67C6-AF49-528F-DA74A1295C6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Conector Reto 238">
                <a:extLst>
                  <a:ext uri="{FF2B5EF4-FFF2-40B4-BE49-F238E27FC236}">
                    <a16:creationId xmlns:a16="http://schemas.microsoft.com/office/drawing/2014/main" id="{B7716843-33A2-9635-54E0-6ACE0200F2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Conector Reto 239">
                <a:extLst>
                  <a:ext uri="{FF2B5EF4-FFF2-40B4-BE49-F238E27FC236}">
                    <a16:creationId xmlns:a16="http://schemas.microsoft.com/office/drawing/2014/main" id="{1CCB6161-992A-9EEB-FF37-B8C544337C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Conector Reto 240">
                <a:extLst>
                  <a:ext uri="{FF2B5EF4-FFF2-40B4-BE49-F238E27FC236}">
                    <a16:creationId xmlns:a16="http://schemas.microsoft.com/office/drawing/2014/main" id="{214520C8-DDA2-AC64-73E4-F05DB12C7D5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Conector Reto 241">
                <a:extLst>
                  <a:ext uri="{FF2B5EF4-FFF2-40B4-BE49-F238E27FC236}">
                    <a16:creationId xmlns:a16="http://schemas.microsoft.com/office/drawing/2014/main" id="{605D031B-0F63-7FAA-A61E-A8485850434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Conector Reto 242">
                <a:extLst>
                  <a:ext uri="{FF2B5EF4-FFF2-40B4-BE49-F238E27FC236}">
                    <a16:creationId xmlns:a16="http://schemas.microsoft.com/office/drawing/2014/main" id="{C783D538-B72F-5A49-3B77-116F06272A8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Conector Reto 243">
                <a:extLst>
                  <a:ext uri="{FF2B5EF4-FFF2-40B4-BE49-F238E27FC236}">
                    <a16:creationId xmlns:a16="http://schemas.microsoft.com/office/drawing/2014/main" id="{A3B29001-BF8B-6BB3-774F-95FF46FC6C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Conector Reto 244">
                <a:extLst>
                  <a:ext uri="{FF2B5EF4-FFF2-40B4-BE49-F238E27FC236}">
                    <a16:creationId xmlns:a16="http://schemas.microsoft.com/office/drawing/2014/main" id="{1FBD0535-CEA3-FDC7-C346-5B4C2BD993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Conector Reto 245">
                <a:extLst>
                  <a:ext uri="{FF2B5EF4-FFF2-40B4-BE49-F238E27FC236}">
                    <a16:creationId xmlns:a16="http://schemas.microsoft.com/office/drawing/2014/main" id="{AD89A3BD-7004-2404-35F9-F7FE358157E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Conector Reto 246">
                <a:extLst>
                  <a:ext uri="{FF2B5EF4-FFF2-40B4-BE49-F238E27FC236}">
                    <a16:creationId xmlns:a16="http://schemas.microsoft.com/office/drawing/2014/main" id="{562843F9-364A-6CC8-9CEE-33830EB2BA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Conector Reto 247">
                <a:extLst>
                  <a:ext uri="{FF2B5EF4-FFF2-40B4-BE49-F238E27FC236}">
                    <a16:creationId xmlns:a16="http://schemas.microsoft.com/office/drawing/2014/main" id="{F49D7189-2740-5363-823A-2B436668510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Conector Reto 248">
                <a:extLst>
                  <a:ext uri="{FF2B5EF4-FFF2-40B4-BE49-F238E27FC236}">
                    <a16:creationId xmlns:a16="http://schemas.microsoft.com/office/drawing/2014/main" id="{B9E399D7-633A-755B-516D-BEB99AF2CB6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Conector Reto 249">
                <a:extLst>
                  <a:ext uri="{FF2B5EF4-FFF2-40B4-BE49-F238E27FC236}">
                    <a16:creationId xmlns:a16="http://schemas.microsoft.com/office/drawing/2014/main" id="{8CBBF499-BBCC-AA97-52B6-BB1A43D3E3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Conector Reto 250">
                <a:extLst>
                  <a:ext uri="{FF2B5EF4-FFF2-40B4-BE49-F238E27FC236}">
                    <a16:creationId xmlns:a16="http://schemas.microsoft.com/office/drawing/2014/main" id="{4B4C451E-D6B4-8126-304C-D2F5B18E0D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Conector Reto 251">
                <a:extLst>
                  <a:ext uri="{FF2B5EF4-FFF2-40B4-BE49-F238E27FC236}">
                    <a16:creationId xmlns:a16="http://schemas.microsoft.com/office/drawing/2014/main" id="{2B95ED33-C148-CC15-2FD1-C319120D8A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Conector Reto 252">
                <a:extLst>
                  <a:ext uri="{FF2B5EF4-FFF2-40B4-BE49-F238E27FC236}">
                    <a16:creationId xmlns:a16="http://schemas.microsoft.com/office/drawing/2014/main" id="{E77D26D4-0298-E193-7EA3-B140D0DCB2B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Conector Reto 253">
                <a:extLst>
                  <a:ext uri="{FF2B5EF4-FFF2-40B4-BE49-F238E27FC236}">
                    <a16:creationId xmlns:a16="http://schemas.microsoft.com/office/drawing/2014/main" id="{34D73F98-8749-0E60-C801-DD77D1749F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Conector Reto 254">
                <a:extLst>
                  <a:ext uri="{FF2B5EF4-FFF2-40B4-BE49-F238E27FC236}">
                    <a16:creationId xmlns:a16="http://schemas.microsoft.com/office/drawing/2014/main" id="{551A2A54-9747-FDAD-4FF3-46B7C45AEF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Conector Reto 255">
                <a:extLst>
                  <a:ext uri="{FF2B5EF4-FFF2-40B4-BE49-F238E27FC236}">
                    <a16:creationId xmlns:a16="http://schemas.microsoft.com/office/drawing/2014/main" id="{7AE7B32C-9AFB-34C1-5FC5-5A9B611ABD0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" name="Conector Reto 256">
                <a:extLst>
                  <a:ext uri="{FF2B5EF4-FFF2-40B4-BE49-F238E27FC236}">
                    <a16:creationId xmlns:a16="http://schemas.microsoft.com/office/drawing/2014/main" id="{4E0BC514-02D6-5E6C-D0ED-0EA4632AFBE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Conector Reto 257">
                <a:extLst>
                  <a:ext uri="{FF2B5EF4-FFF2-40B4-BE49-F238E27FC236}">
                    <a16:creationId xmlns:a16="http://schemas.microsoft.com/office/drawing/2014/main" id="{9C317538-E168-C4A2-E492-F67EAB3C55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Conector Reto 258">
                <a:extLst>
                  <a:ext uri="{FF2B5EF4-FFF2-40B4-BE49-F238E27FC236}">
                    <a16:creationId xmlns:a16="http://schemas.microsoft.com/office/drawing/2014/main" id="{0CEF70ED-3D38-620C-5808-8517FECE6D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61" name="Grupo 260">
            <a:extLst>
              <a:ext uri="{FF2B5EF4-FFF2-40B4-BE49-F238E27FC236}">
                <a16:creationId xmlns:a16="http://schemas.microsoft.com/office/drawing/2014/main" id="{59DD468E-E8AC-4EDE-5CA8-14E56128B1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5392608">
            <a:off x="7397406" y="-618857"/>
            <a:ext cx="4915057" cy="4271437"/>
            <a:chOff x="5281603" y="104899"/>
            <a:chExt cx="6910397" cy="6005491"/>
          </a:xfrm>
        </p:grpSpPr>
        <p:sp>
          <p:nvSpPr>
            <p:cNvPr id="262" name="Forma Livre 17">
              <a:extLst>
                <a:ext uri="{FF2B5EF4-FFF2-40B4-BE49-F238E27FC236}">
                  <a16:creationId xmlns:a16="http://schemas.microsoft.com/office/drawing/2014/main" id="{E67A5533-F23D-8283-C9D8-3E7DE69306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grpSp>
          <p:nvGrpSpPr>
            <p:cNvPr id="263" name="Grupo 262">
              <a:extLst>
                <a:ext uri="{FF2B5EF4-FFF2-40B4-BE49-F238E27FC236}">
                  <a16:creationId xmlns:a16="http://schemas.microsoft.com/office/drawing/2014/main" id="{67CC8441-C5C4-1C1A-247F-E8567E7C29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264" name="Conector Reto 263">
                <a:extLst>
                  <a:ext uri="{FF2B5EF4-FFF2-40B4-BE49-F238E27FC236}">
                    <a16:creationId xmlns:a16="http://schemas.microsoft.com/office/drawing/2014/main" id="{0965DDDF-F9CA-CB30-519F-A88D051649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Conector Reto 264">
                <a:extLst>
                  <a:ext uri="{FF2B5EF4-FFF2-40B4-BE49-F238E27FC236}">
                    <a16:creationId xmlns:a16="http://schemas.microsoft.com/office/drawing/2014/main" id="{3CF06271-20D6-378C-BCBC-191A5BFE1C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6" name="Conector Reto 265">
                <a:extLst>
                  <a:ext uri="{FF2B5EF4-FFF2-40B4-BE49-F238E27FC236}">
                    <a16:creationId xmlns:a16="http://schemas.microsoft.com/office/drawing/2014/main" id="{AEB1F99F-15A9-1E86-E74F-430547AA82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" name="Conector Reto 266">
                <a:extLst>
                  <a:ext uri="{FF2B5EF4-FFF2-40B4-BE49-F238E27FC236}">
                    <a16:creationId xmlns:a16="http://schemas.microsoft.com/office/drawing/2014/main" id="{5B8A1F78-A5B3-E7BF-A3CC-B6D1D16665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Conector Reto 267">
                <a:extLst>
                  <a:ext uri="{FF2B5EF4-FFF2-40B4-BE49-F238E27FC236}">
                    <a16:creationId xmlns:a16="http://schemas.microsoft.com/office/drawing/2014/main" id="{6C98528E-D35D-99F7-FD7B-3A3C5976F0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Conector Reto 268">
                <a:extLst>
                  <a:ext uri="{FF2B5EF4-FFF2-40B4-BE49-F238E27FC236}">
                    <a16:creationId xmlns:a16="http://schemas.microsoft.com/office/drawing/2014/main" id="{C11C7746-5A56-E454-1615-5F6ACE1C88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Conector Reto 269">
                <a:extLst>
                  <a:ext uri="{FF2B5EF4-FFF2-40B4-BE49-F238E27FC236}">
                    <a16:creationId xmlns:a16="http://schemas.microsoft.com/office/drawing/2014/main" id="{2246CB70-719C-4E37-B03D-D147D32628C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Conector Reto 270">
                <a:extLst>
                  <a:ext uri="{FF2B5EF4-FFF2-40B4-BE49-F238E27FC236}">
                    <a16:creationId xmlns:a16="http://schemas.microsoft.com/office/drawing/2014/main" id="{E8BB884F-F699-A749-39CB-BB128BE1BCE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Conector Reto 271">
                <a:extLst>
                  <a:ext uri="{FF2B5EF4-FFF2-40B4-BE49-F238E27FC236}">
                    <a16:creationId xmlns:a16="http://schemas.microsoft.com/office/drawing/2014/main" id="{54801E5F-9C6F-C32F-945C-55846B19ED6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Conector Reto 272">
                <a:extLst>
                  <a:ext uri="{FF2B5EF4-FFF2-40B4-BE49-F238E27FC236}">
                    <a16:creationId xmlns:a16="http://schemas.microsoft.com/office/drawing/2014/main" id="{B814202B-3EFE-43FE-03C8-02DBE19CF55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Conector Reto 273">
                <a:extLst>
                  <a:ext uri="{FF2B5EF4-FFF2-40B4-BE49-F238E27FC236}">
                    <a16:creationId xmlns:a16="http://schemas.microsoft.com/office/drawing/2014/main" id="{E9B23052-4B12-B105-2B9A-356593F198B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Conector Reto 274">
                <a:extLst>
                  <a:ext uri="{FF2B5EF4-FFF2-40B4-BE49-F238E27FC236}">
                    <a16:creationId xmlns:a16="http://schemas.microsoft.com/office/drawing/2014/main" id="{B4CF01EC-8382-CF08-FD4E-FE7B909EFA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" name="Conector Reto 275">
                <a:extLst>
                  <a:ext uri="{FF2B5EF4-FFF2-40B4-BE49-F238E27FC236}">
                    <a16:creationId xmlns:a16="http://schemas.microsoft.com/office/drawing/2014/main" id="{D8112BFB-C041-7379-4773-3E51C2B0162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Conector Reto 276">
                <a:extLst>
                  <a:ext uri="{FF2B5EF4-FFF2-40B4-BE49-F238E27FC236}">
                    <a16:creationId xmlns:a16="http://schemas.microsoft.com/office/drawing/2014/main" id="{71E813E1-F42E-F914-9254-8C33C87EAC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Conector Reto 277">
                <a:extLst>
                  <a:ext uri="{FF2B5EF4-FFF2-40B4-BE49-F238E27FC236}">
                    <a16:creationId xmlns:a16="http://schemas.microsoft.com/office/drawing/2014/main" id="{0AB9BAF1-728A-5EFA-D454-6C0C660E72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Conector Reto 278">
                <a:extLst>
                  <a:ext uri="{FF2B5EF4-FFF2-40B4-BE49-F238E27FC236}">
                    <a16:creationId xmlns:a16="http://schemas.microsoft.com/office/drawing/2014/main" id="{C2F77890-6960-A2B3-5DFD-A3E2DE7BD6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Conector Reto 279">
                <a:extLst>
                  <a:ext uri="{FF2B5EF4-FFF2-40B4-BE49-F238E27FC236}">
                    <a16:creationId xmlns:a16="http://schemas.microsoft.com/office/drawing/2014/main" id="{8EDA777F-3FFD-03CC-20F6-9E5343F4422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Conector Reto 280">
                <a:extLst>
                  <a:ext uri="{FF2B5EF4-FFF2-40B4-BE49-F238E27FC236}">
                    <a16:creationId xmlns:a16="http://schemas.microsoft.com/office/drawing/2014/main" id="{6AA22873-2650-9CD4-ED8C-41E703D391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Conector Reto 281">
                <a:extLst>
                  <a:ext uri="{FF2B5EF4-FFF2-40B4-BE49-F238E27FC236}">
                    <a16:creationId xmlns:a16="http://schemas.microsoft.com/office/drawing/2014/main" id="{28ED1C48-2213-B2D4-61CE-837EABA53D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3" name="Conector Reto 282">
                <a:extLst>
                  <a:ext uri="{FF2B5EF4-FFF2-40B4-BE49-F238E27FC236}">
                    <a16:creationId xmlns:a16="http://schemas.microsoft.com/office/drawing/2014/main" id="{F0EA3EB8-04E8-D8FE-8E27-6B73995DFD9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Conector Reto 283">
                <a:extLst>
                  <a:ext uri="{FF2B5EF4-FFF2-40B4-BE49-F238E27FC236}">
                    <a16:creationId xmlns:a16="http://schemas.microsoft.com/office/drawing/2014/main" id="{6EA09F05-D534-7663-0B38-13EF881A74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Conector Reto 284">
                <a:extLst>
                  <a:ext uri="{FF2B5EF4-FFF2-40B4-BE49-F238E27FC236}">
                    <a16:creationId xmlns:a16="http://schemas.microsoft.com/office/drawing/2014/main" id="{77EA2861-A117-7A81-0138-43294A6E4B9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Conector Reto 285">
                <a:extLst>
                  <a:ext uri="{FF2B5EF4-FFF2-40B4-BE49-F238E27FC236}">
                    <a16:creationId xmlns:a16="http://schemas.microsoft.com/office/drawing/2014/main" id="{4AA1E687-CC4B-5FFC-4071-E4DBED78AA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Conector Reto 286">
                <a:extLst>
                  <a:ext uri="{FF2B5EF4-FFF2-40B4-BE49-F238E27FC236}">
                    <a16:creationId xmlns:a16="http://schemas.microsoft.com/office/drawing/2014/main" id="{9DE761F7-F909-B546-CC7D-CC576204E6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Conector Reto 287">
                <a:extLst>
                  <a:ext uri="{FF2B5EF4-FFF2-40B4-BE49-F238E27FC236}">
                    <a16:creationId xmlns:a16="http://schemas.microsoft.com/office/drawing/2014/main" id="{C26C9D21-10CB-8632-321F-49370AD8C6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Conector Reto 288">
                <a:extLst>
                  <a:ext uri="{FF2B5EF4-FFF2-40B4-BE49-F238E27FC236}">
                    <a16:creationId xmlns:a16="http://schemas.microsoft.com/office/drawing/2014/main" id="{6658A731-F9B3-91C4-7183-4FC7A1B03D2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0" name="Conector Reto 289">
                <a:extLst>
                  <a:ext uri="{FF2B5EF4-FFF2-40B4-BE49-F238E27FC236}">
                    <a16:creationId xmlns:a16="http://schemas.microsoft.com/office/drawing/2014/main" id="{32B9375E-CB30-CB40-0D76-E7B9774B65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Conector Reto 290">
                <a:extLst>
                  <a:ext uri="{FF2B5EF4-FFF2-40B4-BE49-F238E27FC236}">
                    <a16:creationId xmlns:a16="http://schemas.microsoft.com/office/drawing/2014/main" id="{427F572C-2901-3A1E-98AF-291018947A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Conector Reto 291">
                <a:extLst>
                  <a:ext uri="{FF2B5EF4-FFF2-40B4-BE49-F238E27FC236}">
                    <a16:creationId xmlns:a16="http://schemas.microsoft.com/office/drawing/2014/main" id="{C18DEBAA-A99D-3703-2ADF-0D57FE3936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Conector Reto 292">
                <a:extLst>
                  <a:ext uri="{FF2B5EF4-FFF2-40B4-BE49-F238E27FC236}">
                    <a16:creationId xmlns:a16="http://schemas.microsoft.com/office/drawing/2014/main" id="{91BFD5E4-EF8D-D0BF-70F2-ED07DA57A8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Conector Reto 293">
                <a:extLst>
                  <a:ext uri="{FF2B5EF4-FFF2-40B4-BE49-F238E27FC236}">
                    <a16:creationId xmlns:a16="http://schemas.microsoft.com/office/drawing/2014/main" id="{5A679E9A-1BB0-F66B-15FB-ED53FD21640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Conector Reto 294">
                <a:extLst>
                  <a:ext uri="{FF2B5EF4-FFF2-40B4-BE49-F238E27FC236}">
                    <a16:creationId xmlns:a16="http://schemas.microsoft.com/office/drawing/2014/main" id="{9F176E1B-D32E-B226-8472-7F4769A52D1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Conector Reto 295">
                <a:extLst>
                  <a:ext uri="{FF2B5EF4-FFF2-40B4-BE49-F238E27FC236}">
                    <a16:creationId xmlns:a16="http://schemas.microsoft.com/office/drawing/2014/main" id="{8AB0C73E-89AB-20CD-E70D-441CFC72F8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" name="Conector Reto 296">
                <a:extLst>
                  <a:ext uri="{FF2B5EF4-FFF2-40B4-BE49-F238E27FC236}">
                    <a16:creationId xmlns:a16="http://schemas.microsoft.com/office/drawing/2014/main" id="{491827A6-99EA-593A-0A55-C9B00AA6F7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Conector Reto 297">
                <a:extLst>
                  <a:ext uri="{FF2B5EF4-FFF2-40B4-BE49-F238E27FC236}">
                    <a16:creationId xmlns:a16="http://schemas.microsoft.com/office/drawing/2014/main" id="{8388091F-479B-8682-00FA-00099BA7D5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Conector Reto 298">
                <a:extLst>
                  <a:ext uri="{FF2B5EF4-FFF2-40B4-BE49-F238E27FC236}">
                    <a16:creationId xmlns:a16="http://schemas.microsoft.com/office/drawing/2014/main" id="{816CBB8B-B05C-0E0E-1836-D63F0381B2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Conector Reto 299">
                <a:extLst>
                  <a:ext uri="{FF2B5EF4-FFF2-40B4-BE49-F238E27FC236}">
                    <a16:creationId xmlns:a16="http://schemas.microsoft.com/office/drawing/2014/main" id="{D55D77D6-FB65-71B7-3619-F319514D83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Conector Reto 300">
                <a:extLst>
                  <a:ext uri="{FF2B5EF4-FFF2-40B4-BE49-F238E27FC236}">
                    <a16:creationId xmlns:a16="http://schemas.microsoft.com/office/drawing/2014/main" id="{87E43DC4-BDC3-38D4-3CF4-31F5E864A65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2" name="Conector Reto 301">
                <a:extLst>
                  <a:ext uri="{FF2B5EF4-FFF2-40B4-BE49-F238E27FC236}">
                    <a16:creationId xmlns:a16="http://schemas.microsoft.com/office/drawing/2014/main" id="{C5969A3F-4482-0E1B-545B-A35CE68580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3" name="Conector Reto 302">
                <a:extLst>
                  <a:ext uri="{FF2B5EF4-FFF2-40B4-BE49-F238E27FC236}">
                    <a16:creationId xmlns:a16="http://schemas.microsoft.com/office/drawing/2014/main" id="{1FF5C6F3-2844-8035-C179-0AF856F886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4" name="Conector Reto 303">
                <a:extLst>
                  <a:ext uri="{FF2B5EF4-FFF2-40B4-BE49-F238E27FC236}">
                    <a16:creationId xmlns:a16="http://schemas.microsoft.com/office/drawing/2014/main" id="{AC21EACB-5DC6-92A1-E24D-646DB6EC575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5" name="Conector Reto 304">
                <a:extLst>
                  <a:ext uri="{FF2B5EF4-FFF2-40B4-BE49-F238E27FC236}">
                    <a16:creationId xmlns:a16="http://schemas.microsoft.com/office/drawing/2014/main" id="{2DF4EF8E-E285-8821-FC73-B4AD605F26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6" name="Conector Reto 305">
                <a:extLst>
                  <a:ext uri="{FF2B5EF4-FFF2-40B4-BE49-F238E27FC236}">
                    <a16:creationId xmlns:a16="http://schemas.microsoft.com/office/drawing/2014/main" id="{D030D09A-B577-5DDC-D564-C24CA2549E9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" name="Conector Reto 306">
                <a:extLst>
                  <a:ext uri="{FF2B5EF4-FFF2-40B4-BE49-F238E27FC236}">
                    <a16:creationId xmlns:a16="http://schemas.microsoft.com/office/drawing/2014/main" id="{C5D69664-8651-4827-7D65-2FEF44ABD0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" name="Conector Reto 307">
                <a:extLst>
                  <a:ext uri="{FF2B5EF4-FFF2-40B4-BE49-F238E27FC236}">
                    <a16:creationId xmlns:a16="http://schemas.microsoft.com/office/drawing/2014/main" id="{1D2E2F95-E67D-2789-5AE6-6167A507CC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Conector Reto 308">
                <a:extLst>
                  <a:ext uri="{FF2B5EF4-FFF2-40B4-BE49-F238E27FC236}">
                    <a16:creationId xmlns:a16="http://schemas.microsoft.com/office/drawing/2014/main" id="{8B83B8B9-0F40-1716-2F64-0FF94A827F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" name="Conector Reto 309">
                <a:extLst>
                  <a:ext uri="{FF2B5EF4-FFF2-40B4-BE49-F238E27FC236}">
                    <a16:creationId xmlns:a16="http://schemas.microsoft.com/office/drawing/2014/main" id="{F670732F-6824-A29E-DBEE-9F51749157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" name="Conector Reto 310">
                <a:extLst>
                  <a:ext uri="{FF2B5EF4-FFF2-40B4-BE49-F238E27FC236}">
                    <a16:creationId xmlns:a16="http://schemas.microsoft.com/office/drawing/2014/main" id="{C8F16DA3-BFF5-C5F6-C3D3-A8E3CFE4E2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Conector Reto 311">
                <a:extLst>
                  <a:ext uri="{FF2B5EF4-FFF2-40B4-BE49-F238E27FC236}">
                    <a16:creationId xmlns:a16="http://schemas.microsoft.com/office/drawing/2014/main" id="{94816101-744E-6F7D-2B6E-03599AE54CA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Conector Reto 312">
                <a:extLst>
                  <a:ext uri="{FF2B5EF4-FFF2-40B4-BE49-F238E27FC236}">
                    <a16:creationId xmlns:a16="http://schemas.microsoft.com/office/drawing/2014/main" id="{59FF2328-8EFA-532E-BDF3-43ED35CC32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" name="Conector Reto 313">
                <a:extLst>
                  <a:ext uri="{FF2B5EF4-FFF2-40B4-BE49-F238E27FC236}">
                    <a16:creationId xmlns:a16="http://schemas.microsoft.com/office/drawing/2014/main" id="{CD2523BC-A4DB-C425-9A05-C6C6D94EB7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" name="Conector Reto 314">
                <a:extLst>
                  <a:ext uri="{FF2B5EF4-FFF2-40B4-BE49-F238E27FC236}">
                    <a16:creationId xmlns:a16="http://schemas.microsoft.com/office/drawing/2014/main" id="{A5A25E67-13F6-EC66-12D0-412D37F0CBE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" name="Conector Reto 315">
                <a:extLst>
                  <a:ext uri="{FF2B5EF4-FFF2-40B4-BE49-F238E27FC236}">
                    <a16:creationId xmlns:a16="http://schemas.microsoft.com/office/drawing/2014/main" id="{680CF99C-935C-2E4B-87C0-E2F6B5E906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" name="Conector Reto 316">
                <a:extLst>
                  <a:ext uri="{FF2B5EF4-FFF2-40B4-BE49-F238E27FC236}">
                    <a16:creationId xmlns:a16="http://schemas.microsoft.com/office/drawing/2014/main" id="{34272516-CB58-E1AC-AEEB-D062CD4019D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" name="Conector Reto 317">
                <a:extLst>
                  <a:ext uri="{FF2B5EF4-FFF2-40B4-BE49-F238E27FC236}">
                    <a16:creationId xmlns:a16="http://schemas.microsoft.com/office/drawing/2014/main" id="{3B4F1948-BAFA-8449-5868-FA90AB896E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" name="Conector Reto 318">
                <a:extLst>
                  <a:ext uri="{FF2B5EF4-FFF2-40B4-BE49-F238E27FC236}">
                    <a16:creationId xmlns:a16="http://schemas.microsoft.com/office/drawing/2014/main" id="{D1FFD9EC-2C91-E044-2EF6-08F474AA4E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" name="Conector Reto 319">
                <a:extLst>
                  <a:ext uri="{FF2B5EF4-FFF2-40B4-BE49-F238E27FC236}">
                    <a16:creationId xmlns:a16="http://schemas.microsoft.com/office/drawing/2014/main" id="{B193B9F0-3923-074C-3787-3816D70CDE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" name="Conector Reto 320">
                <a:extLst>
                  <a:ext uri="{FF2B5EF4-FFF2-40B4-BE49-F238E27FC236}">
                    <a16:creationId xmlns:a16="http://schemas.microsoft.com/office/drawing/2014/main" id="{3733423E-5F55-DCB2-5FA4-0EC97E7B3FF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Conector Reto 321">
                <a:extLst>
                  <a:ext uri="{FF2B5EF4-FFF2-40B4-BE49-F238E27FC236}">
                    <a16:creationId xmlns:a16="http://schemas.microsoft.com/office/drawing/2014/main" id="{16866C27-9E15-4735-DAAB-A8DD33295AD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" name="Conector Reto 322">
                <a:extLst>
                  <a:ext uri="{FF2B5EF4-FFF2-40B4-BE49-F238E27FC236}">
                    <a16:creationId xmlns:a16="http://schemas.microsoft.com/office/drawing/2014/main" id="{BBE92FC1-7DC6-8F3C-77D2-3805BBD6CE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" name="Conector Reto 323">
                <a:extLst>
                  <a:ext uri="{FF2B5EF4-FFF2-40B4-BE49-F238E27FC236}">
                    <a16:creationId xmlns:a16="http://schemas.microsoft.com/office/drawing/2014/main" id="{303E4DFC-03AF-1E2E-1DFE-5DBC15F7E9D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" name="Conector Reto 324">
                <a:extLst>
                  <a:ext uri="{FF2B5EF4-FFF2-40B4-BE49-F238E27FC236}">
                    <a16:creationId xmlns:a16="http://schemas.microsoft.com/office/drawing/2014/main" id="{DA7CC058-B85C-5A0D-FDCE-45B1488A71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" name="Conector Reto 325">
                <a:extLst>
                  <a:ext uri="{FF2B5EF4-FFF2-40B4-BE49-F238E27FC236}">
                    <a16:creationId xmlns:a16="http://schemas.microsoft.com/office/drawing/2014/main" id="{D3B7C5C3-FBFE-32FC-19A5-73C92CFAAD4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" name="Conector Reto 326">
                <a:extLst>
                  <a:ext uri="{FF2B5EF4-FFF2-40B4-BE49-F238E27FC236}">
                    <a16:creationId xmlns:a16="http://schemas.microsoft.com/office/drawing/2014/main" id="{925F05A0-0E45-2B38-0BDD-27DDC2B50E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" name="Conector Reto 327">
                <a:extLst>
                  <a:ext uri="{FF2B5EF4-FFF2-40B4-BE49-F238E27FC236}">
                    <a16:creationId xmlns:a16="http://schemas.microsoft.com/office/drawing/2014/main" id="{B7C77AA5-87CA-CA17-57EC-3F1381B33C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Conector Reto 328">
                <a:extLst>
                  <a:ext uri="{FF2B5EF4-FFF2-40B4-BE49-F238E27FC236}">
                    <a16:creationId xmlns:a16="http://schemas.microsoft.com/office/drawing/2014/main" id="{83BF24EE-5B18-9289-78EB-ABBF53C0CD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" name="Conector Reto 329">
                <a:extLst>
                  <a:ext uri="{FF2B5EF4-FFF2-40B4-BE49-F238E27FC236}">
                    <a16:creationId xmlns:a16="http://schemas.microsoft.com/office/drawing/2014/main" id="{9A3A7940-C9A7-0646-1310-647938378A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" name="Conector Reto 330">
                <a:extLst>
                  <a:ext uri="{FF2B5EF4-FFF2-40B4-BE49-F238E27FC236}">
                    <a16:creationId xmlns:a16="http://schemas.microsoft.com/office/drawing/2014/main" id="{F67E9F31-E7AF-BDB7-B515-57857F7CAB2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" name="Conector Reto 331">
                <a:extLst>
                  <a:ext uri="{FF2B5EF4-FFF2-40B4-BE49-F238E27FC236}">
                    <a16:creationId xmlns:a16="http://schemas.microsoft.com/office/drawing/2014/main" id="{97E7314B-B6F1-3FF6-417F-4979421F389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" name="Conector Reto 332">
                <a:extLst>
                  <a:ext uri="{FF2B5EF4-FFF2-40B4-BE49-F238E27FC236}">
                    <a16:creationId xmlns:a16="http://schemas.microsoft.com/office/drawing/2014/main" id="{04305723-A49C-C108-4D89-019D7DB1FE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4" name="Conector Reto 333">
                <a:extLst>
                  <a:ext uri="{FF2B5EF4-FFF2-40B4-BE49-F238E27FC236}">
                    <a16:creationId xmlns:a16="http://schemas.microsoft.com/office/drawing/2014/main" id="{4BA2ED77-04D4-6B30-1D83-AABA7C974CE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5" name="Conector Reto 334">
                <a:extLst>
                  <a:ext uri="{FF2B5EF4-FFF2-40B4-BE49-F238E27FC236}">
                    <a16:creationId xmlns:a16="http://schemas.microsoft.com/office/drawing/2014/main" id="{27E87F26-262D-B7C7-624E-89C72770D4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6" name="Conector Reto 335">
                <a:extLst>
                  <a:ext uri="{FF2B5EF4-FFF2-40B4-BE49-F238E27FC236}">
                    <a16:creationId xmlns:a16="http://schemas.microsoft.com/office/drawing/2014/main" id="{529BF923-CE95-A7F3-7D33-B6F2D00478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7" name="Conector Reto 336">
                <a:extLst>
                  <a:ext uri="{FF2B5EF4-FFF2-40B4-BE49-F238E27FC236}">
                    <a16:creationId xmlns:a16="http://schemas.microsoft.com/office/drawing/2014/main" id="{2DC760E9-8155-D760-96A1-071B9713D1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" name="Conector Reto 337">
                <a:extLst>
                  <a:ext uri="{FF2B5EF4-FFF2-40B4-BE49-F238E27FC236}">
                    <a16:creationId xmlns:a16="http://schemas.microsoft.com/office/drawing/2014/main" id="{5370E9E8-7716-F0E7-DEB5-FA69BDF8A3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9" name="Conector Reto 338">
                <a:extLst>
                  <a:ext uri="{FF2B5EF4-FFF2-40B4-BE49-F238E27FC236}">
                    <a16:creationId xmlns:a16="http://schemas.microsoft.com/office/drawing/2014/main" id="{0D829A18-F28D-E1E0-533D-729339ACB9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0" name="Conector Reto 339">
                <a:extLst>
                  <a:ext uri="{FF2B5EF4-FFF2-40B4-BE49-F238E27FC236}">
                    <a16:creationId xmlns:a16="http://schemas.microsoft.com/office/drawing/2014/main" id="{2DE0D239-7AA0-249A-0AAA-A1A3DB8045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1" name="Conector Reto 340">
                <a:extLst>
                  <a:ext uri="{FF2B5EF4-FFF2-40B4-BE49-F238E27FC236}">
                    <a16:creationId xmlns:a16="http://schemas.microsoft.com/office/drawing/2014/main" id="{0EC808DC-6B7B-9C70-563D-2FD6596DA3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7" name="Imagem 6" descr="imagem abstrata de pontos de luz">
            <a:extLst>
              <a:ext uri="{FF2B5EF4-FFF2-40B4-BE49-F238E27FC236}">
                <a16:creationId xmlns:a16="http://schemas.microsoft.com/office/drawing/2014/main" id="{9D5F9B02-9B8E-6701-3170-72612C247D5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268" r="4773" b="-1"/>
          <a:stretch/>
        </p:blipFill>
        <p:spPr>
          <a:xfrm>
            <a:off x="8055588" y="-3863"/>
            <a:ext cx="4132754" cy="3445946"/>
          </a:xfrm>
          <a:custGeom>
            <a:avLst/>
            <a:gdLst>
              <a:gd name="connsiteX0" fmla="*/ 303228 w 4638368"/>
              <a:gd name="connsiteY0" fmla="*/ 0 h 3867534"/>
              <a:gd name="connsiteX1" fmla="*/ 4638368 w 4638368"/>
              <a:gd name="connsiteY1" fmla="*/ 0 h 3867534"/>
              <a:gd name="connsiteX2" fmla="*/ 4638368 w 4638368"/>
              <a:gd name="connsiteY2" fmla="*/ 2952747 h 3867534"/>
              <a:gd name="connsiteX3" fmla="*/ 4585825 w 4638368"/>
              <a:gd name="connsiteY3" fmla="*/ 3013864 h 3867534"/>
              <a:gd name="connsiteX4" fmla="*/ 2641346 w 4638368"/>
              <a:gd name="connsiteY4" fmla="*/ 3867534 h 3867534"/>
              <a:gd name="connsiteX5" fmla="*/ 0 w 4638368"/>
              <a:gd name="connsiteY5" fmla="*/ 1226188 h 3867534"/>
              <a:gd name="connsiteX6" fmla="*/ 260466 w 4638368"/>
              <a:gd name="connsiteY6" fmla="*/ 81056 h 3867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38368" h="3867534">
                <a:moveTo>
                  <a:pt x="303228" y="0"/>
                </a:moveTo>
                <a:lnTo>
                  <a:pt x="4638368" y="0"/>
                </a:lnTo>
                <a:lnTo>
                  <a:pt x="4638368" y="2952747"/>
                </a:lnTo>
                <a:lnTo>
                  <a:pt x="4585825" y="3013864"/>
                </a:lnTo>
                <a:cubicBezTo>
                  <a:pt x="4103088" y="3538671"/>
                  <a:pt x="3410622" y="3867534"/>
                  <a:pt x="2641346" y="3867534"/>
                </a:cubicBezTo>
                <a:cubicBezTo>
                  <a:pt x="1182571" y="3867534"/>
                  <a:pt x="0" y="2684963"/>
                  <a:pt x="0" y="1226188"/>
                </a:cubicBezTo>
                <a:cubicBezTo>
                  <a:pt x="0" y="815907"/>
                  <a:pt x="93544" y="427475"/>
                  <a:pt x="260466" y="81056"/>
                </a:cubicBezTo>
                <a:close/>
              </a:path>
            </a:pathLst>
          </a:custGeom>
        </p:spPr>
      </p:pic>
      <p:pic>
        <p:nvPicPr>
          <p:cNvPr id="9" name="Espaço Reservado para Conteúdo 8">
            <a:extLst>
              <a:ext uri="{FF2B5EF4-FFF2-40B4-BE49-F238E27FC236}">
                <a16:creationId xmlns:a16="http://schemas.microsoft.com/office/drawing/2014/main" id="{6FFE5A86-8C30-36D4-BE3A-B1CBDFD682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1576" y="-7173"/>
            <a:ext cx="12190424" cy="6897476"/>
          </a:xfrm>
        </p:spPr>
      </p:pic>
    </p:spTree>
    <p:extLst>
      <p:ext uri="{BB962C8B-B14F-4D97-AF65-F5344CB8AC3E}">
        <p14:creationId xmlns:p14="http://schemas.microsoft.com/office/powerpoint/2010/main" val="739245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CF2EE3D-806D-2AF7-A262-EDB880321B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78BDFB-AA58-ACCC-6EF0-738D17B3A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6143423" cy="1456267"/>
          </a:xfrm>
        </p:spPr>
        <p:txBody>
          <a:bodyPr rtlCol="0">
            <a:normAutofit/>
          </a:bodyPr>
          <a:lstStyle/>
          <a:p>
            <a:r>
              <a:rPr lang="pt-BR" dirty="0"/>
              <a:t>Vamos considerar um exemplo em Python:</a:t>
            </a:r>
            <a:endParaRPr lang="pt-BR" sz="3600" b="1" dirty="0"/>
          </a:p>
        </p:txBody>
      </p:sp>
      <p:pic>
        <p:nvPicPr>
          <p:cNvPr id="4" name="Imagem 3" descr="satélite no céu noturno">
            <a:extLst>
              <a:ext uri="{FF2B5EF4-FFF2-40B4-BE49-F238E27FC236}">
                <a16:creationId xmlns:a16="http://schemas.microsoft.com/office/drawing/2014/main" id="{6116F3E9-127A-686E-04B7-4900E641865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611" r="16027" b="1"/>
          <a:stretch/>
        </p:blipFill>
        <p:spPr>
          <a:xfrm>
            <a:off x="8888133" y="4144246"/>
            <a:ext cx="3302966" cy="2717299"/>
          </a:xfrm>
          <a:custGeom>
            <a:avLst/>
            <a:gdLst>
              <a:gd name="connsiteX0" fmla="*/ 1663658 w 3039855"/>
              <a:gd name="connsiteY0" fmla="*/ 0 h 2500842"/>
              <a:gd name="connsiteX1" fmla="*/ 2947417 w 3039855"/>
              <a:gd name="connsiteY1" fmla="*/ 605417 h 2500842"/>
              <a:gd name="connsiteX2" fmla="*/ 3039855 w 3039855"/>
              <a:gd name="connsiteY2" fmla="*/ 729032 h 2500842"/>
              <a:gd name="connsiteX3" fmla="*/ 3039855 w 3039855"/>
              <a:gd name="connsiteY3" fmla="*/ 2500842 h 2500842"/>
              <a:gd name="connsiteX4" fmla="*/ 226952 w 3039855"/>
              <a:gd name="connsiteY4" fmla="*/ 2500842 h 2500842"/>
              <a:gd name="connsiteX5" fmla="*/ 155401 w 3039855"/>
              <a:gd name="connsiteY5" fmla="*/ 2366679 h 2500842"/>
              <a:gd name="connsiteX6" fmla="*/ 0 w 3039855"/>
              <a:gd name="connsiteY6" fmla="*/ 1663658 h 2500842"/>
              <a:gd name="connsiteX7" fmla="*/ 1663658 w 3039855"/>
              <a:gd name="connsiteY7" fmla="*/ 0 h 2500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39855" h="2500842">
                <a:moveTo>
                  <a:pt x="1663658" y="0"/>
                </a:moveTo>
                <a:cubicBezTo>
                  <a:pt x="2180490" y="0"/>
                  <a:pt x="2642278" y="235674"/>
                  <a:pt x="2947417" y="605417"/>
                </a:cubicBezTo>
                <a:lnTo>
                  <a:pt x="3039855" y="729032"/>
                </a:lnTo>
                <a:lnTo>
                  <a:pt x="3039855" y="2500842"/>
                </a:lnTo>
                <a:lnTo>
                  <a:pt x="226952" y="2500842"/>
                </a:lnTo>
                <a:lnTo>
                  <a:pt x="155401" y="2366679"/>
                </a:lnTo>
                <a:cubicBezTo>
                  <a:pt x="55691" y="2153127"/>
                  <a:pt x="0" y="1914896"/>
                  <a:pt x="0" y="1663658"/>
                </a:cubicBezTo>
                <a:cubicBezTo>
                  <a:pt x="0" y="744845"/>
                  <a:pt x="744845" y="0"/>
                  <a:pt x="1663658" y="0"/>
                </a:cubicBezTo>
                <a:close/>
              </a:path>
            </a:pathLst>
          </a:custGeom>
        </p:spPr>
      </p:pic>
      <p:grpSp>
        <p:nvGrpSpPr>
          <p:cNvPr id="179" name="Grupo 178">
            <a:extLst>
              <a:ext uri="{FF2B5EF4-FFF2-40B4-BE49-F238E27FC236}">
                <a16:creationId xmlns:a16="http://schemas.microsoft.com/office/drawing/2014/main" id="{27552415-66AF-DA27-A374-19EAB7CF7C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21267604">
            <a:off x="8565602" y="3905595"/>
            <a:ext cx="3639934" cy="3163289"/>
            <a:chOff x="5281603" y="104899"/>
            <a:chExt cx="6910397" cy="6005491"/>
          </a:xfrm>
        </p:grpSpPr>
        <p:sp>
          <p:nvSpPr>
            <p:cNvPr id="180" name="Forma Livre 98">
              <a:extLst>
                <a:ext uri="{FF2B5EF4-FFF2-40B4-BE49-F238E27FC236}">
                  <a16:creationId xmlns:a16="http://schemas.microsoft.com/office/drawing/2014/main" id="{9D0B3E39-29D3-A4DF-22A1-3F021BD471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grpSp>
          <p:nvGrpSpPr>
            <p:cNvPr id="181" name="Grupo 180">
              <a:extLst>
                <a:ext uri="{FF2B5EF4-FFF2-40B4-BE49-F238E27FC236}">
                  <a16:creationId xmlns:a16="http://schemas.microsoft.com/office/drawing/2014/main" id="{DBA70642-24DC-1474-04F2-BEF85F1D41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182" name="Conector Reto 181">
                <a:extLst>
                  <a:ext uri="{FF2B5EF4-FFF2-40B4-BE49-F238E27FC236}">
                    <a16:creationId xmlns:a16="http://schemas.microsoft.com/office/drawing/2014/main" id="{D723713B-DEE2-C97C-53FC-AE23306237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Conector Reto 182">
                <a:extLst>
                  <a:ext uri="{FF2B5EF4-FFF2-40B4-BE49-F238E27FC236}">
                    <a16:creationId xmlns:a16="http://schemas.microsoft.com/office/drawing/2014/main" id="{C4A30A89-2C28-CACC-B2FC-C6B81D31D4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Conector Reto 183">
                <a:extLst>
                  <a:ext uri="{FF2B5EF4-FFF2-40B4-BE49-F238E27FC236}">
                    <a16:creationId xmlns:a16="http://schemas.microsoft.com/office/drawing/2014/main" id="{05945D6F-874C-F72C-B19B-8BA648E88A4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Conector Reto 184">
                <a:extLst>
                  <a:ext uri="{FF2B5EF4-FFF2-40B4-BE49-F238E27FC236}">
                    <a16:creationId xmlns:a16="http://schemas.microsoft.com/office/drawing/2014/main" id="{DA353D3E-2169-0986-8AEE-05C9FE12A45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Conector Reto 185">
                <a:extLst>
                  <a:ext uri="{FF2B5EF4-FFF2-40B4-BE49-F238E27FC236}">
                    <a16:creationId xmlns:a16="http://schemas.microsoft.com/office/drawing/2014/main" id="{2007B1AC-8C16-E92C-A785-8C0142D4DC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Conector Reto 186">
                <a:extLst>
                  <a:ext uri="{FF2B5EF4-FFF2-40B4-BE49-F238E27FC236}">
                    <a16:creationId xmlns:a16="http://schemas.microsoft.com/office/drawing/2014/main" id="{3B47E846-D814-79CB-E524-A69835F846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Conector Reto 187">
                <a:extLst>
                  <a:ext uri="{FF2B5EF4-FFF2-40B4-BE49-F238E27FC236}">
                    <a16:creationId xmlns:a16="http://schemas.microsoft.com/office/drawing/2014/main" id="{469B22A3-8CE0-F166-2D32-3EE433A981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Conector Reto 188">
                <a:extLst>
                  <a:ext uri="{FF2B5EF4-FFF2-40B4-BE49-F238E27FC236}">
                    <a16:creationId xmlns:a16="http://schemas.microsoft.com/office/drawing/2014/main" id="{3121E845-6557-B769-1F36-B993DE1459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Conector Reto 189">
                <a:extLst>
                  <a:ext uri="{FF2B5EF4-FFF2-40B4-BE49-F238E27FC236}">
                    <a16:creationId xmlns:a16="http://schemas.microsoft.com/office/drawing/2014/main" id="{D55260B4-69CF-A583-65AD-0D244FBFE3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Conector Reto 190">
                <a:extLst>
                  <a:ext uri="{FF2B5EF4-FFF2-40B4-BE49-F238E27FC236}">
                    <a16:creationId xmlns:a16="http://schemas.microsoft.com/office/drawing/2014/main" id="{99BE0E57-AF67-8016-1EA1-9A3D0EB770E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Conector Reto 191">
                <a:extLst>
                  <a:ext uri="{FF2B5EF4-FFF2-40B4-BE49-F238E27FC236}">
                    <a16:creationId xmlns:a16="http://schemas.microsoft.com/office/drawing/2014/main" id="{EE28B884-1180-345E-7FA3-698E04B225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Conector Reto 192">
                <a:extLst>
                  <a:ext uri="{FF2B5EF4-FFF2-40B4-BE49-F238E27FC236}">
                    <a16:creationId xmlns:a16="http://schemas.microsoft.com/office/drawing/2014/main" id="{2A18A539-1C8D-40B8-975D-6BD2558E5E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Conector Reto 193">
                <a:extLst>
                  <a:ext uri="{FF2B5EF4-FFF2-40B4-BE49-F238E27FC236}">
                    <a16:creationId xmlns:a16="http://schemas.microsoft.com/office/drawing/2014/main" id="{1024E1F5-76F4-AC73-5878-4EC32A72258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Conector Reto 194">
                <a:extLst>
                  <a:ext uri="{FF2B5EF4-FFF2-40B4-BE49-F238E27FC236}">
                    <a16:creationId xmlns:a16="http://schemas.microsoft.com/office/drawing/2014/main" id="{AD1D8596-F9F8-2ABB-4B65-FFAA349E5A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Conector Reto 195">
                <a:extLst>
                  <a:ext uri="{FF2B5EF4-FFF2-40B4-BE49-F238E27FC236}">
                    <a16:creationId xmlns:a16="http://schemas.microsoft.com/office/drawing/2014/main" id="{59A3991F-BCA3-F9D7-812E-501233B5999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Conector Reto 196">
                <a:extLst>
                  <a:ext uri="{FF2B5EF4-FFF2-40B4-BE49-F238E27FC236}">
                    <a16:creationId xmlns:a16="http://schemas.microsoft.com/office/drawing/2014/main" id="{C63AC52C-7D2A-CA35-0F31-B89FD14B6F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Conector Reto 197">
                <a:extLst>
                  <a:ext uri="{FF2B5EF4-FFF2-40B4-BE49-F238E27FC236}">
                    <a16:creationId xmlns:a16="http://schemas.microsoft.com/office/drawing/2014/main" id="{509A8A52-0004-5A97-7A38-D225731845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Conector Reto 198">
                <a:extLst>
                  <a:ext uri="{FF2B5EF4-FFF2-40B4-BE49-F238E27FC236}">
                    <a16:creationId xmlns:a16="http://schemas.microsoft.com/office/drawing/2014/main" id="{2F5BC8A7-6319-E335-38FD-9E1B56A9C1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Conector Reto 199">
                <a:extLst>
                  <a:ext uri="{FF2B5EF4-FFF2-40B4-BE49-F238E27FC236}">
                    <a16:creationId xmlns:a16="http://schemas.microsoft.com/office/drawing/2014/main" id="{3EEBCE93-EEF9-57D5-1B29-EBD4E61B17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Conector Reto 200">
                <a:extLst>
                  <a:ext uri="{FF2B5EF4-FFF2-40B4-BE49-F238E27FC236}">
                    <a16:creationId xmlns:a16="http://schemas.microsoft.com/office/drawing/2014/main" id="{FDD08900-E51B-9CCF-1BDC-72354E0B7F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Conector Reto 201">
                <a:extLst>
                  <a:ext uri="{FF2B5EF4-FFF2-40B4-BE49-F238E27FC236}">
                    <a16:creationId xmlns:a16="http://schemas.microsoft.com/office/drawing/2014/main" id="{5773F2A8-8215-D119-F8B8-45E9811C0F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Conector Reto 202">
                <a:extLst>
                  <a:ext uri="{FF2B5EF4-FFF2-40B4-BE49-F238E27FC236}">
                    <a16:creationId xmlns:a16="http://schemas.microsoft.com/office/drawing/2014/main" id="{B0C5DBCD-0487-7886-9D3E-D4C908BCAC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Conector Reto 203">
                <a:extLst>
                  <a:ext uri="{FF2B5EF4-FFF2-40B4-BE49-F238E27FC236}">
                    <a16:creationId xmlns:a16="http://schemas.microsoft.com/office/drawing/2014/main" id="{C27363A5-51FE-FEEA-A342-0A3C5663AD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Conector Reto 204">
                <a:extLst>
                  <a:ext uri="{FF2B5EF4-FFF2-40B4-BE49-F238E27FC236}">
                    <a16:creationId xmlns:a16="http://schemas.microsoft.com/office/drawing/2014/main" id="{686D5C31-D7C3-4CC3-8BFC-06252FD6B12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Conector Reto 205">
                <a:extLst>
                  <a:ext uri="{FF2B5EF4-FFF2-40B4-BE49-F238E27FC236}">
                    <a16:creationId xmlns:a16="http://schemas.microsoft.com/office/drawing/2014/main" id="{A94BCB6D-34E4-954A-8B65-0D9C4B8BD3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Conector Reto 206">
                <a:extLst>
                  <a:ext uri="{FF2B5EF4-FFF2-40B4-BE49-F238E27FC236}">
                    <a16:creationId xmlns:a16="http://schemas.microsoft.com/office/drawing/2014/main" id="{D5B96073-0EAA-20F0-824C-087E12C81D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Conector Reto 207">
                <a:extLst>
                  <a:ext uri="{FF2B5EF4-FFF2-40B4-BE49-F238E27FC236}">
                    <a16:creationId xmlns:a16="http://schemas.microsoft.com/office/drawing/2014/main" id="{5154213C-95B0-5A02-EE88-45D5CE65BB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Conector Reto 208">
                <a:extLst>
                  <a:ext uri="{FF2B5EF4-FFF2-40B4-BE49-F238E27FC236}">
                    <a16:creationId xmlns:a16="http://schemas.microsoft.com/office/drawing/2014/main" id="{646AA4ED-05C7-EDEA-9061-6158588287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Conector Reto 209">
                <a:extLst>
                  <a:ext uri="{FF2B5EF4-FFF2-40B4-BE49-F238E27FC236}">
                    <a16:creationId xmlns:a16="http://schemas.microsoft.com/office/drawing/2014/main" id="{14CB2D1A-2F63-DA66-C8A4-86668CE5F29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Conector Reto 210">
                <a:extLst>
                  <a:ext uri="{FF2B5EF4-FFF2-40B4-BE49-F238E27FC236}">
                    <a16:creationId xmlns:a16="http://schemas.microsoft.com/office/drawing/2014/main" id="{0EC1615B-18C3-6192-EB88-18FF659B252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Conector Reto 211">
                <a:extLst>
                  <a:ext uri="{FF2B5EF4-FFF2-40B4-BE49-F238E27FC236}">
                    <a16:creationId xmlns:a16="http://schemas.microsoft.com/office/drawing/2014/main" id="{1B056869-3DC5-0087-F12D-663C5CF8BBF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Conector Reto 212">
                <a:extLst>
                  <a:ext uri="{FF2B5EF4-FFF2-40B4-BE49-F238E27FC236}">
                    <a16:creationId xmlns:a16="http://schemas.microsoft.com/office/drawing/2014/main" id="{59ED3D79-FED4-30C0-FF77-F2D6171E2B1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Conector Reto 213">
                <a:extLst>
                  <a:ext uri="{FF2B5EF4-FFF2-40B4-BE49-F238E27FC236}">
                    <a16:creationId xmlns:a16="http://schemas.microsoft.com/office/drawing/2014/main" id="{4A0F98AF-EE5F-CB6E-C694-126760BDAE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Conector Reto 214">
                <a:extLst>
                  <a:ext uri="{FF2B5EF4-FFF2-40B4-BE49-F238E27FC236}">
                    <a16:creationId xmlns:a16="http://schemas.microsoft.com/office/drawing/2014/main" id="{D23EB2D9-D382-BC27-46C9-F753A2FB6A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Conector Reto 215">
                <a:extLst>
                  <a:ext uri="{FF2B5EF4-FFF2-40B4-BE49-F238E27FC236}">
                    <a16:creationId xmlns:a16="http://schemas.microsoft.com/office/drawing/2014/main" id="{FF30BDC2-A6B2-1235-1D07-7E983826E6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Conector Reto 216">
                <a:extLst>
                  <a:ext uri="{FF2B5EF4-FFF2-40B4-BE49-F238E27FC236}">
                    <a16:creationId xmlns:a16="http://schemas.microsoft.com/office/drawing/2014/main" id="{3E40A41B-D510-F164-4043-BD72976079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Conector Reto 217">
                <a:extLst>
                  <a:ext uri="{FF2B5EF4-FFF2-40B4-BE49-F238E27FC236}">
                    <a16:creationId xmlns:a16="http://schemas.microsoft.com/office/drawing/2014/main" id="{8E9E243C-3EC5-647A-E711-A46161B890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Conector Reto 218">
                <a:extLst>
                  <a:ext uri="{FF2B5EF4-FFF2-40B4-BE49-F238E27FC236}">
                    <a16:creationId xmlns:a16="http://schemas.microsoft.com/office/drawing/2014/main" id="{88BFD676-91F0-8CEB-FDB0-0B66173731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Conector Reto 219">
                <a:extLst>
                  <a:ext uri="{FF2B5EF4-FFF2-40B4-BE49-F238E27FC236}">
                    <a16:creationId xmlns:a16="http://schemas.microsoft.com/office/drawing/2014/main" id="{D5931643-D1E1-D403-8DB2-97E0A6D9CD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Conector Reto 220">
                <a:extLst>
                  <a:ext uri="{FF2B5EF4-FFF2-40B4-BE49-F238E27FC236}">
                    <a16:creationId xmlns:a16="http://schemas.microsoft.com/office/drawing/2014/main" id="{8199461A-E393-BD3E-7F98-9F0C798DB0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Conector Reto 221">
                <a:extLst>
                  <a:ext uri="{FF2B5EF4-FFF2-40B4-BE49-F238E27FC236}">
                    <a16:creationId xmlns:a16="http://schemas.microsoft.com/office/drawing/2014/main" id="{43479684-6CBB-9338-FDB2-8240687C17D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Conector Reto 222">
                <a:extLst>
                  <a:ext uri="{FF2B5EF4-FFF2-40B4-BE49-F238E27FC236}">
                    <a16:creationId xmlns:a16="http://schemas.microsoft.com/office/drawing/2014/main" id="{3AD49F69-E277-F002-AFCA-B96F254870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Conector Reto 223">
                <a:extLst>
                  <a:ext uri="{FF2B5EF4-FFF2-40B4-BE49-F238E27FC236}">
                    <a16:creationId xmlns:a16="http://schemas.microsoft.com/office/drawing/2014/main" id="{51853017-B637-EA1E-FBEA-4FD6EB097E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Conector Reto 224">
                <a:extLst>
                  <a:ext uri="{FF2B5EF4-FFF2-40B4-BE49-F238E27FC236}">
                    <a16:creationId xmlns:a16="http://schemas.microsoft.com/office/drawing/2014/main" id="{34F046E0-3843-CC87-FDF2-CB5D2464FD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Conector Reto 225">
                <a:extLst>
                  <a:ext uri="{FF2B5EF4-FFF2-40B4-BE49-F238E27FC236}">
                    <a16:creationId xmlns:a16="http://schemas.microsoft.com/office/drawing/2014/main" id="{84345AB7-B555-C6B7-E813-FB6E1653F4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Conector Reto 226">
                <a:extLst>
                  <a:ext uri="{FF2B5EF4-FFF2-40B4-BE49-F238E27FC236}">
                    <a16:creationId xmlns:a16="http://schemas.microsoft.com/office/drawing/2014/main" id="{0976932F-C688-ADBC-3B35-BFBC7F179F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Conector Reto 227">
                <a:extLst>
                  <a:ext uri="{FF2B5EF4-FFF2-40B4-BE49-F238E27FC236}">
                    <a16:creationId xmlns:a16="http://schemas.microsoft.com/office/drawing/2014/main" id="{0BDB25D6-C42F-8401-A37D-D92D90E3DE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Conector Reto 228">
                <a:extLst>
                  <a:ext uri="{FF2B5EF4-FFF2-40B4-BE49-F238E27FC236}">
                    <a16:creationId xmlns:a16="http://schemas.microsoft.com/office/drawing/2014/main" id="{655E7AFD-0EF7-BCA7-80C1-E95CD1ADE2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Conector Reto 229">
                <a:extLst>
                  <a:ext uri="{FF2B5EF4-FFF2-40B4-BE49-F238E27FC236}">
                    <a16:creationId xmlns:a16="http://schemas.microsoft.com/office/drawing/2014/main" id="{11B971E5-8FFA-CE2C-AB54-CF5978A411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Conector Reto 230">
                <a:extLst>
                  <a:ext uri="{FF2B5EF4-FFF2-40B4-BE49-F238E27FC236}">
                    <a16:creationId xmlns:a16="http://schemas.microsoft.com/office/drawing/2014/main" id="{6400CB02-FFB0-89BF-7572-4EB8B20D10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Conector Reto 231">
                <a:extLst>
                  <a:ext uri="{FF2B5EF4-FFF2-40B4-BE49-F238E27FC236}">
                    <a16:creationId xmlns:a16="http://schemas.microsoft.com/office/drawing/2014/main" id="{D4C4D0F4-6C04-640F-5C93-A5DAB870BB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Conector Reto 232">
                <a:extLst>
                  <a:ext uri="{FF2B5EF4-FFF2-40B4-BE49-F238E27FC236}">
                    <a16:creationId xmlns:a16="http://schemas.microsoft.com/office/drawing/2014/main" id="{622AB103-3E4F-40DC-E291-435A63030E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Conector Reto 233">
                <a:extLst>
                  <a:ext uri="{FF2B5EF4-FFF2-40B4-BE49-F238E27FC236}">
                    <a16:creationId xmlns:a16="http://schemas.microsoft.com/office/drawing/2014/main" id="{4FEE7E07-9033-E96F-80F1-67BC030C72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Conector Reto 234">
                <a:extLst>
                  <a:ext uri="{FF2B5EF4-FFF2-40B4-BE49-F238E27FC236}">
                    <a16:creationId xmlns:a16="http://schemas.microsoft.com/office/drawing/2014/main" id="{50D06052-448D-F3D1-DD26-8051E6C392F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Conector Reto 235">
                <a:extLst>
                  <a:ext uri="{FF2B5EF4-FFF2-40B4-BE49-F238E27FC236}">
                    <a16:creationId xmlns:a16="http://schemas.microsoft.com/office/drawing/2014/main" id="{886288A9-D677-69A6-4088-2C74139B4C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Conector Reto 236">
                <a:extLst>
                  <a:ext uri="{FF2B5EF4-FFF2-40B4-BE49-F238E27FC236}">
                    <a16:creationId xmlns:a16="http://schemas.microsoft.com/office/drawing/2014/main" id="{A1CC9EFD-F405-DFAE-AED4-26785A3F38C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Conector Reto 237">
                <a:extLst>
                  <a:ext uri="{FF2B5EF4-FFF2-40B4-BE49-F238E27FC236}">
                    <a16:creationId xmlns:a16="http://schemas.microsoft.com/office/drawing/2014/main" id="{699B47C9-F6B2-3710-3A58-504400D559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Conector Reto 238">
                <a:extLst>
                  <a:ext uri="{FF2B5EF4-FFF2-40B4-BE49-F238E27FC236}">
                    <a16:creationId xmlns:a16="http://schemas.microsoft.com/office/drawing/2014/main" id="{0FD2A80D-13C0-750A-0103-B9DF215A03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Conector Reto 239">
                <a:extLst>
                  <a:ext uri="{FF2B5EF4-FFF2-40B4-BE49-F238E27FC236}">
                    <a16:creationId xmlns:a16="http://schemas.microsoft.com/office/drawing/2014/main" id="{C2C3F0B1-E5ED-04B0-2F73-FA5F546E2A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Conector Reto 240">
                <a:extLst>
                  <a:ext uri="{FF2B5EF4-FFF2-40B4-BE49-F238E27FC236}">
                    <a16:creationId xmlns:a16="http://schemas.microsoft.com/office/drawing/2014/main" id="{5CEA689D-B3B3-4379-9288-EB85A33BD7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Conector Reto 241">
                <a:extLst>
                  <a:ext uri="{FF2B5EF4-FFF2-40B4-BE49-F238E27FC236}">
                    <a16:creationId xmlns:a16="http://schemas.microsoft.com/office/drawing/2014/main" id="{4670993E-0C95-64BE-D961-32AC179CA6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Conector Reto 242">
                <a:extLst>
                  <a:ext uri="{FF2B5EF4-FFF2-40B4-BE49-F238E27FC236}">
                    <a16:creationId xmlns:a16="http://schemas.microsoft.com/office/drawing/2014/main" id="{5C340B6C-BE2E-1697-D338-170DF4F041F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Conector Reto 243">
                <a:extLst>
                  <a:ext uri="{FF2B5EF4-FFF2-40B4-BE49-F238E27FC236}">
                    <a16:creationId xmlns:a16="http://schemas.microsoft.com/office/drawing/2014/main" id="{A5A68557-4449-69D3-8B7D-4716DD34EFB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Conector Reto 244">
                <a:extLst>
                  <a:ext uri="{FF2B5EF4-FFF2-40B4-BE49-F238E27FC236}">
                    <a16:creationId xmlns:a16="http://schemas.microsoft.com/office/drawing/2014/main" id="{2B96E6FF-F66B-DF72-D192-75F05A328F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Conector Reto 245">
                <a:extLst>
                  <a:ext uri="{FF2B5EF4-FFF2-40B4-BE49-F238E27FC236}">
                    <a16:creationId xmlns:a16="http://schemas.microsoft.com/office/drawing/2014/main" id="{8AEF416E-C8BA-2D4F-0345-CC6BF261AE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Conector Reto 246">
                <a:extLst>
                  <a:ext uri="{FF2B5EF4-FFF2-40B4-BE49-F238E27FC236}">
                    <a16:creationId xmlns:a16="http://schemas.microsoft.com/office/drawing/2014/main" id="{E603E555-7B97-7E9B-AFC5-DF293F6E22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Conector Reto 247">
                <a:extLst>
                  <a:ext uri="{FF2B5EF4-FFF2-40B4-BE49-F238E27FC236}">
                    <a16:creationId xmlns:a16="http://schemas.microsoft.com/office/drawing/2014/main" id="{1C5CDEFB-D5B9-78C4-1F0F-0A99146CBF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Conector Reto 248">
                <a:extLst>
                  <a:ext uri="{FF2B5EF4-FFF2-40B4-BE49-F238E27FC236}">
                    <a16:creationId xmlns:a16="http://schemas.microsoft.com/office/drawing/2014/main" id="{F81A6AD0-B2FE-62CA-7DE3-2E9A2A7DBF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Conector Reto 249">
                <a:extLst>
                  <a:ext uri="{FF2B5EF4-FFF2-40B4-BE49-F238E27FC236}">
                    <a16:creationId xmlns:a16="http://schemas.microsoft.com/office/drawing/2014/main" id="{237CD568-FA65-1B8A-E375-292D1DE11E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Conector Reto 250">
                <a:extLst>
                  <a:ext uri="{FF2B5EF4-FFF2-40B4-BE49-F238E27FC236}">
                    <a16:creationId xmlns:a16="http://schemas.microsoft.com/office/drawing/2014/main" id="{5B3DB928-3B9F-5D46-B222-3EDC70116A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Conector Reto 251">
                <a:extLst>
                  <a:ext uri="{FF2B5EF4-FFF2-40B4-BE49-F238E27FC236}">
                    <a16:creationId xmlns:a16="http://schemas.microsoft.com/office/drawing/2014/main" id="{AB6225BB-5801-1674-172D-A615210E49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Conector Reto 252">
                <a:extLst>
                  <a:ext uri="{FF2B5EF4-FFF2-40B4-BE49-F238E27FC236}">
                    <a16:creationId xmlns:a16="http://schemas.microsoft.com/office/drawing/2014/main" id="{4E64805E-9983-0D8F-506A-9D0B341397D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Conector Reto 253">
                <a:extLst>
                  <a:ext uri="{FF2B5EF4-FFF2-40B4-BE49-F238E27FC236}">
                    <a16:creationId xmlns:a16="http://schemas.microsoft.com/office/drawing/2014/main" id="{08A603E9-6C5F-DACC-3C62-3EAA5AE53EE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Conector Reto 254">
                <a:extLst>
                  <a:ext uri="{FF2B5EF4-FFF2-40B4-BE49-F238E27FC236}">
                    <a16:creationId xmlns:a16="http://schemas.microsoft.com/office/drawing/2014/main" id="{C44B6AC7-ED61-3EEB-B692-F57B9BEF0E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Conector Reto 255">
                <a:extLst>
                  <a:ext uri="{FF2B5EF4-FFF2-40B4-BE49-F238E27FC236}">
                    <a16:creationId xmlns:a16="http://schemas.microsoft.com/office/drawing/2014/main" id="{8229CFEC-509A-63DD-4C5F-EB184FD717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" name="Conector Reto 256">
                <a:extLst>
                  <a:ext uri="{FF2B5EF4-FFF2-40B4-BE49-F238E27FC236}">
                    <a16:creationId xmlns:a16="http://schemas.microsoft.com/office/drawing/2014/main" id="{B5A7CA6B-76AE-0F79-940F-04D06548051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Conector Reto 257">
                <a:extLst>
                  <a:ext uri="{FF2B5EF4-FFF2-40B4-BE49-F238E27FC236}">
                    <a16:creationId xmlns:a16="http://schemas.microsoft.com/office/drawing/2014/main" id="{3D380080-2023-702B-A427-9585D0926C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Conector Reto 258">
                <a:extLst>
                  <a:ext uri="{FF2B5EF4-FFF2-40B4-BE49-F238E27FC236}">
                    <a16:creationId xmlns:a16="http://schemas.microsoft.com/office/drawing/2014/main" id="{ED8DA55A-86ED-FDE1-9C6D-13408272C8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61" name="Grupo 260">
            <a:extLst>
              <a:ext uri="{FF2B5EF4-FFF2-40B4-BE49-F238E27FC236}">
                <a16:creationId xmlns:a16="http://schemas.microsoft.com/office/drawing/2014/main" id="{B50AF1C1-2C5A-D675-070A-0983DB994F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5392608">
            <a:off x="7397406" y="-618857"/>
            <a:ext cx="4915057" cy="4271437"/>
            <a:chOff x="5281603" y="104899"/>
            <a:chExt cx="6910397" cy="6005491"/>
          </a:xfrm>
        </p:grpSpPr>
        <p:sp>
          <p:nvSpPr>
            <p:cNvPr id="262" name="Forma Livre 17">
              <a:extLst>
                <a:ext uri="{FF2B5EF4-FFF2-40B4-BE49-F238E27FC236}">
                  <a16:creationId xmlns:a16="http://schemas.microsoft.com/office/drawing/2014/main" id="{FE3E7101-C90D-8722-27CB-8F9DD7C40D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grpSp>
          <p:nvGrpSpPr>
            <p:cNvPr id="263" name="Grupo 262">
              <a:extLst>
                <a:ext uri="{FF2B5EF4-FFF2-40B4-BE49-F238E27FC236}">
                  <a16:creationId xmlns:a16="http://schemas.microsoft.com/office/drawing/2014/main" id="{5CD7E5B3-577A-9239-4006-FEAB044060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264" name="Conector Reto 263">
                <a:extLst>
                  <a:ext uri="{FF2B5EF4-FFF2-40B4-BE49-F238E27FC236}">
                    <a16:creationId xmlns:a16="http://schemas.microsoft.com/office/drawing/2014/main" id="{E03902A5-FBAF-17B1-275E-8587DBE89E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Conector Reto 264">
                <a:extLst>
                  <a:ext uri="{FF2B5EF4-FFF2-40B4-BE49-F238E27FC236}">
                    <a16:creationId xmlns:a16="http://schemas.microsoft.com/office/drawing/2014/main" id="{36E78DDD-8A5E-8B1D-EF99-350E71341A8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6" name="Conector Reto 265">
                <a:extLst>
                  <a:ext uri="{FF2B5EF4-FFF2-40B4-BE49-F238E27FC236}">
                    <a16:creationId xmlns:a16="http://schemas.microsoft.com/office/drawing/2014/main" id="{89D0F839-392A-BD2D-4B03-F4770AA8859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" name="Conector Reto 266">
                <a:extLst>
                  <a:ext uri="{FF2B5EF4-FFF2-40B4-BE49-F238E27FC236}">
                    <a16:creationId xmlns:a16="http://schemas.microsoft.com/office/drawing/2014/main" id="{931FB2F3-1C9F-6EFF-1E7F-3E341FE7A36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Conector Reto 267">
                <a:extLst>
                  <a:ext uri="{FF2B5EF4-FFF2-40B4-BE49-F238E27FC236}">
                    <a16:creationId xmlns:a16="http://schemas.microsoft.com/office/drawing/2014/main" id="{8806BC00-4AF0-C7F1-4CA2-430E31E612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Conector Reto 268">
                <a:extLst>
                  <a:ext uri="{FF2B5EF4-FFF2-40B4-BE49-F238E27FC236}">
                    <a16:creationId xmlns:a16="http://schemas.microsoft.com/office/drawing/2014/main" id="{E3B64B13-E827-6F0F-5852-3CDCD1C105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Conector Reto 269">
                <a:extLst>
                  <a:ext uri="{FF2B5EF4-FFF2-40B4-BE49-F238E27FC236}">
                    <a16:creationId xmlns:a16="http://schemas.microsoft.com/office/drawing/2014/main" id="{0CB64DCD-34A7-7655-697D-8EE159B3936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Conector Reto 270">
                <a:extLst>
                  <a:ext uri="{FF2B5EF4-FFF2-40B4-BE49-F238E27FC236}">
                    <a16:creationId xmlns:a16="http://schemas.microsoft.com/office/drawing/2014/main" id="{22736CC4-2285-5E27-8153-F83631D03C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Conector Reto 271">
                <a:extLst>
                  <a:ext uri="{FF2B5EF4-FFF2-40B4-BE49-F238E27FC236}">
                    <a16:creationId xmlns:a16="http://schemas.microsoft.com/office/drawing/2014/main" id="{F697DE47-C3DD-9111-95CB-C36EF734A5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Conector Reto 272">
                <a:extLst>
                  <a:ext uri="{FF2B5EF4-FFF2-40B4-BE49-F238E27FC236}">
                    <a16:creationId xmlns:a16="http://schemas.microsoft.com/office/drawing/2014/main" id="{9805D193-7C73-C22B-97AB-C9A1EB5137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Conector Reto 273">
                <a:extLst>
                  <a:ext uri="{FF2B5EF4-FFF2-40B4-BE49-F238E27FC236}">
                    <a16:creationId xmlns:a16="http://schemas.microsoft.com/office/drawing/2014/main" id="{4238AF76-69FF-2740-7ED5-8AED38431A1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Conector Reto 274">
                <a:extLst>
                  <a:ext uri="{FF2B5EF4-FFF2-40B4-BE49-F238E27FC236}">
                    <a16:creationId xmlns:a16="http://schemas.microsoft.com/office/drawing/2014/main" id="{92793C38-CB93-5E4C-47D6-D5101C4116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" name="Conector Reto 275">
                <a:extLst>
                  <a:ext uri="{FF2B5EF4-FFF2-40B4-BE49-F238E27FC236}">
                    <a16:creationId xmlns:a16="http://schemas.microsoft.com/office/drawing/2014/main" id="{B391ACBA-8FF4-8584-7CA2-2FF5D9C917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Conector Reto 276">
                <a:extLst>
                  <a:ext uri="{FF2B5EF4-FFF2-40B4-BE49-F238E27FC236}">
                    <a16:creationId xmlns:a16="http://schemas.microsoft.com/office/drawing/2014/main" id="{AB20E54E-8469-5C05-6C99-495F4F8E6F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Conector Reto 277">
                <a:extLst>
                  <a:ext uri="{FF2B5EF4-FFF2-40B4-BE49-F238E27FC236}">
                    <a16:creationId xmlns:a16="http://schemas.microsoft.com/office/drawing/2014/main" id="{916E5EC0-7448-8555-3103-0E823DE287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Conector Reto 278">
                <a:extLst>
                  <a:ext uri="{FF2B5EF4-FFF2-40B4-BE49-F238E27FC236}">
                    <a16:creationId xmlns:a16="http://schemas.microsoft.com/office/drawing/2014/main" id="{7AE906AB-547A-5162-292C-7AECFA0B98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Conector Reto 279">
                <a:extLst>
                  <a:ext uri="{FF2B5EF4-FFF2-40B4-BE49-F238E27FC236}">
                    <a16:creationId xmlns:a16="http://schemas.microsoft.com/office/drawing/2014/main" id="{724A238F-3989-F247-2F31-8EEC728213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Conector Reto 280">
                <a:extLst>
                  <a:ext uri="{FF2B5EF4-FFF2-40B4-BE49-F238E27FC236}">
                    <a16:creationId xmlns:a16="http://schemas.microsoft.com/office/drawing/2014/main" id="{4C43E370-0C02-2E17-7864-42788E0C929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Conector Reto 281">
                <a:extLst>
                  <a:ext uri="{FF2B5EF4-FFF2-40B4-BE49-F238E27FC236}">
                    <a16:creationId xmlns:a16="http://schemas.microsoft.com/office/drawing/2014/main" id="{DC2211D8-2AF4-22E6-30A2-B16AB3F07B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3" name="Conector Reto 282">
                <a:extLst>
                  <a:ext uri="{FF2B5EF4-FFF2-40B4-BE49-F238E27FC236}">
                    <a16:creationId xmlns:a16="http://schemas.microsoft.com/office/drawing/2014/main" id="{63C61327-2B6D-6241-B0D4-A67CC32DA8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Conector Reto 283">
                <a:extLst>
                  <a:ext uri="{FF2B5EF4-FFF2-40B4-BE49-F238E27FC236}">
                    <a16:creationId xmlns:a16="http://schemas.microsoft.com/office/drawing/2014/main" id="{F6F0F6A5-163A-D6E2-5462-B6DC405563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Conector Reto 284">
                <a:extLst>
                  <a:ext uri="{FF2B5EF4-FFF2-40B4-BE49-F238E27FC236}">
                    <a16:creationId xmlns:a16="http://schemas.microsoft.com/office/drawing/2014/main" id="{68FE5F9E-0778-B427-E8D7-59A06362D8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Conector Reto 285">
                <a:extLst>
                  <a:ext uri="{FF2B5EF4-FFF2-40B4-BE49-F238E27FC236}">
                    <a16:creationId xmlns:a16="http://schemas.microsoft.com/office/drawing/2014/main" id="{8A77B8E8-9ED8-7BED-9720-4B996F5CAE9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Conector Reto 286">
                <a:extLst>
                  <a:ext uri="{FF2B5EF4-FFF2-40B4-BE49-F238E27FC236}">
                    <a16:creationId xmlns:a16="http://schemas.microsoft.com/office/drawing/2014/main" id="{B8B3879D-7EBF-68FF-8A39-2F70C2776A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Conector Reto 287">
                <a:extLst>
                  <a:ext uri="{FF2B5EF4-FFF2-40B4-BE49-F238E27FC236}">
                    <a16:creationId xmlns:a16="http://schemas.microsoft.com/office/drawing/2014/main" id="{C925627C-64F8-8702-022D-A96375F8FA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Conector Reto 288">
                <a:extLst>
                  <a:ext uri="{FF2B5EF4-FFF2-40B4-BE49-F238E27FC236}">
                    <a16:creationId xmlns:a16="http://schemas.microsoft.com/office/drawing/2014/main" id="{1A9E1E9B-5E9D-65C4-736A-FF1E6DCC5CF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0" name="Conector Reto 289">
                <a:extLst>
                  <a:ext uri="{FF2B5EF4-FFF2-40B4-BE49-F238E27FC236}">
                    <a16:creationId xmlns:a16="http://schemas.microsoft.com/office/drawing/2014/main" id="{26C45931-3C9F-C99E-0A80-9563108CDEB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Conector Reto 290">
                <a:extLst>
                  <a:ext uri="{FF2B5EF4-FFF2-40B4-BE49-F238E27FC236}">
                    <a16:creationId xmlns:a16="http://schemas.microsoft.com/office/drawing/2014/main" id="{883DC143-1607-6347-B001-90DD642E26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Conector Reto 291">
                <a:extLst>
                  <a:ext uri="{FF2B5EF4-FFF2-40B4-BE49-F238E27FC236}">
                    <a16:creationId xmlns:a16="http://schemas.microsoft.com/office/drawing/2014/main" id="{B5F0A8FA-59F4-7C83-C941-5EC8510A28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Conector Reto 292">
                <a:extLst>
                  <a:ext uri="{FF2B5EF4-FFF2-40B4-BE49-F238E27FC236}">
                    <a16:creationId xmlns:a16="http://schemas.microsoft.com/office/drawing/2014/main" id="{4BF075B5-50B6-99DD-93E9-39CC13D4C5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Conector Reto 293">
                <a:extLst>
                  <a:ext uri="{FF2B5EF4-FFF2-40B4-BE49-F238E27FC236}">
                    <a16:creationId xmlns:a16="http://schemas.microsoft.com/office/drawing/2014/main" id="{C682EA0C-A58D-AEBC-355E-24C780463C4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Conector Reto 294">
                <a:extLst>
                  <a:ext uri="{FF2B5EF4-FFF2-40B4-BE49-F238E27FC236}">
                    <a16:creationId xmlns:a16="http://schemas.microsoft.com/office/drawing/2014/main" id="{62A177E9-D092-BB44-0938-A9E7BD65A6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Conector Reto 295">
                <a:extLst>
                  <a:ext uri="{FF2B5EF4-FFF2-40B4-BE49-F238E27FC236}">
                    <a16:creationId xmlns:a16="http://schemas.microsoft.com/office/drawing/2014/main" id="{358A940C-465C-D61D-1680-B3E15BFD077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" name="Conector Reto 296">
                <a:extLst>
                  <a:ext uri="{FF2B5EF4-FFF2-40B4-BE49-F238E27FC236}">
                    <a16:creationId xmlns:a16="http://schemas.microsoft.com/office/drawing/2014/main" id="{A9B48944-4DBF-096F-90CE-C6AB6595E7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Conector Reto 297">
                <a:extLst>
                  <a:ext uri="{FF2B5EF4-FFF2-40B4-BE49-F238E27FC236}">
                    <a16:creationId xmlns:a16="http://schemas.microsoft.com/office/drawing/2014/main" id="{97338F25-F2A3-E3D6-96A6-EC6D272180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Conector Reto 298">
                <a:extLst>
                  <a:ext uri="{FF2B5EF4-FFF2-40B4-BE49-F238E27FC236}">
                    <a16:creationId xmlns:a16="http://schemas.microsoft.com/office/drawing/2014/main" id="{9D420F80-60CC-1F2A-3507-82B03AF687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Conector Reto 299">
                <a:extLst>
                  <a:ext uri="{FF2B5EF4-FFF2-40B4-BE49-F238E27FC236}">
                    <a16:creationId xmlns:a16="http://schemas.microsoft.com/office/drawing/2014/main" id="{DEFE3174-4302-1C95-108C-4AB5DC03D8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Conector Reto 300">
                <a:extLst>
                  <a:ext uri="{FF2B5EF4-FFF2-40B4-BE49-F238E27FC236}">
                    <a16:creationId xmlns:a16="http://schemas.microsoft.com/office/drawing/2014/main" id="{339789AE-091D-3EFC-C64E-5FE71FC5FA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2" name="Conector Reto 301">
                <a:extLst>
                  <a:ext uri="{FF2B5EF4-FFF2-40B4-BE49-F238E27FC236}">
                    <a16:creationId xmlns:a16="http://schemas.microsoft.com/office/drawing/2014/main" id="{EB90A401-E499-9482-3943-E301E41714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3" name="Conector Reto 302">
                <a:extLst>
                  <a:ext uri="{FF2B5EF4-FFF2-40B4-BE49-F238E27FC236}">
                    <a16:creationId xmlns:a16="http://schemas.microsoft.com/office/drawing/2014/main" id="{38D8F819-2642-1325-2FA3-D6612C1E6E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4" name="Conector Reto 303">
                <a:extLst>
                  <a:ext uri="{FF2B5EF4-FFF2-40B4-BE49-F238E27FC236}">
                    <a16:creationId xmlns:a16="http://schemas.microsoft.com/office/drawing/2014/main" id="{6F162E12-733C-C0D9-6B51-A0B03EF339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5" name="Conector Reto 304">
                <a:extLst>
                  <a:ext uri="{FF2B5EF4-FFF2-40B4-BE49-F238E27FC236}">
                    <a16:creationId xmlns:a16="http://schemas.microsoft.com/office/drawing/2014/main" id="{B62A7629-DDCD-D2EA-6137-1CA5106B64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6" name="Conector Reto 305">
                <a:extLst>
                  <a:ext uri="{FF2B5EF4-FFF2-40B4-BE49-F238E27FC236}">
                    <a16:creationId xmlns:a16="http://schemas.microsoft.com/office/drawing/2014/main" id="{3447665D-2459-FC2C-AA02-F93D9C2422E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" name="Conector Reto 306">
                <a:extLst>
                  <a:ext uri="{FF2B5EF4-FFF2-40B4-BE49-F238E27FC236}">
                    <a16:creationId xmlns:a16="http://schemas.microsoft.com/office/drawing/2014/main" id="{FCCB5883-7934-8E43-0E23-2F8E7DF6544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" name="Conector Reto 307">
                <a:extLst>
                  <a:ext uri="{FF2B5EF4-FFF2-40B4-BE49-F238E27FC236}">
                    <a16:creationId xmlns:a16="http://schemas.microsoft.com/office/drawing/2014/main" id="{1BE73EDA-1166-2C26-7C41-62333DECC47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Conector Reto 308">
                <a:extLst>
                  <a:ext uri="{FF2B5EF4-FFF2-40B4-BE49-F238E27FC236}">
                    <a16:creationId xmlns:a16="http://schemas.microsoft.com/office/drawing/2014/main" id="{472DFA84-CC6D-FAF1-42AD-21FEE4CE2B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" name="Conector Reto 309">
                <a:extLst>
                  <a:ext uri="{FF2B5EF4-FFF2-40B4-BE49-F238E27FC236}">
                    <a16:creationId xmlns:a16="http://schemas.microsoft.com/office/drawing/2014/main" id="{5FC771B4-67A6-286B-9112-A7CEACAF43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" name="Conector Reto 310">
                <a:extLst>
                  <a:ext uri="{FF2B5EF4-FFF2-40B4-BE49-F238E27FC236}">
                    <a16:creationId xmlns:a16="http://schemas.microsoft.com/office/drawing/2014/main" id="{2EF2E857-5638-7278-DA88-4AA7D40AE7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Conector Reto 311">
                <a:extLst>
                  <a:ext uri="{FF2B5EF4-FFF2-40B4-BE49-F238E27FC236}">
                    <a16:creationId xmlns:a16="http://schemas.microsoft.com/office/drawing/2014/main" id="{6772577A-3535-97D9-6341-EDA07EF486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Conector Reto 312">
                <a:extLst>
                  <a:ext uri="{FF2B5EF4-FFF2-40B4-BE49-F238E27FC236}">
                    <a16:creationId xmlns:a16="http://schemas.microsoft.com/office/drawing/2014/main" id="{E3002995-85F1-0C08-F0BF-EEBED8BDE9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" name="Conector Reto 313">
                <a:extLst>
                  <a:ext uri="{FF2B5EF4-FFF2-40B4-BE49-F238E27FC236}">
                    <a16:creationId xmlns:a16="http://schemas.microsoft.com/office/drawing/2014/main" id="{80C0D535-08A9-4521-D405-39EAEB33BD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" name="Conector Reto 314">
                <a:extLst>
                  <a:ext uri="{FF2B5EF4-FFF2-40B4-BE49-F238E27FC236}">
                    <a16:creationId xmlns:a16="http://schemas.microsoft.com/office/drawing/2014/main" id="{C9984A22-3A4E-AE73-3E49-F52D49C89B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" name="Conector Reto 315">
                <a:extLst>
                  <a:ext uri="{FF2B5EF4-FFF2-40B4-BE49-F238E27FC236}">
                    <a16:creationId xmlns:a16="http://schemas.microsoft.com/office/drawing/2014/main" id="{DDADF981-7C15-1CEF-00E2-9244011E6F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" name="Conector Reto 316">
                <a:extLst>
                  <a:ext uri="{FF2B5EF4-FFF2-40B4-BE49-F238E27FC236}">
                    <a16:creationId xmlns:a16="http://schemas.microsoft.com/office/drawing/2014/main" id="{5C7CB7BA-09FC-9185-720D-8A204C0A9E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" name="Conector Reto 317">
                <a:extLst>
                  <a:ext uri="{FF2B5EF4-FFF2-40B4-BE49-F238E27FC236}">
                    <a16:creationId xmlns:a16="http://schemas.microsoft.com/office/drawing/2014/main" id="{3D117C29-EB42-D2B8-5545-49553C10AEC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" name="Conector Reto 318">
                <a:extLst>
                  <a:ext uri="{FF2B5EF4-FFF2-40B4-BE49-F238E27FC236}">
                    <a16:creationId xmlns:a16="http://schemas.microsoft.com/office/drawing/2014/main" id="{6B0A3F03-976F-6D6C-F03C-958E0C6468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" name="Conector Reto 319">
                <a:extLst>
                  <a:ext uri="{FF2B5EF4-FFF2-40B4-BE49-F238E27FC236}">
                    <a16:creationId xmlns:a16="http://schemas.microsoft.com/office/drawing/2014/main" id="{1EC692FD-80A2-A764-2F12-E44FAE842B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" name="Conector Reto 320">
                <a:extLst>
                  <a:ext uri="{FF2B5EF4-FFF2-40B4-BE49-F238E27FC236}">
                    <a16:creationId xmlns:a16="http://schemas.microsoft.com/office/drawing/2014/main" id="{2C0DF937-E5F8-54C0-D550-F9530A799F9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Conector Reto 321">
                <a:extLst>
                  <a:ext uri="{FF2B5EF4-FFF2-40B4-BE49-F238E27FC236}">
                    <a16:creationId xmlns:a16="http://schemas.microsoft.com/office/drawing/2014/main" id="{EC996C0D-2932-12AA-5CEB-3DB7B66F5D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" name="Conector Reto 322">
                <a:extLst>
                  <a:ext uri="{FF2B5EF4-FFF2-40B4-BE49-F238E27FC236}">
                    <a16:creationId xmlns:a16="http://schemas.microsoft.com/office/drawing/2014/main" id="{410AC48B-7775-DCBF-DCEC-C9AC9C7761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" name="Conector Reto 323">
                <a:extLst>
                  <a:ext uri="{FF2B5EF4-FFF2-40B4-BE49-F238E27FC236}">
                    <a16:creationId xmlns:a16="http://schemas.microsoft.com/office/drawing/2014/main" id="{D8B37E71-CE75-41E4-760E-C51A209E378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" name="Conector Reto 324">
                <a:extLst>
                  <a:ext uri="{FF2B5EF4-FFF2-40B4-BE49-F238E27FC236}">
                    <a16:creationId xmlns:a16="http://schemas.microsoft.com/office/drawing/2014/main" id="{F5AC7E03-CDE8-BB00-F0DF-C92858B644B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" name="Conector Reto 325">
                <a:extLst>
                  <a:ext uri="{FF2B5EF4-FFF2-40B4-BE49-F238E27FC236}">
                    <a16:creationId xmlns:a16="http://schemas.microsoft.com/office/drawing/2014/main" id="{1D9B2029-57A7-FE77-0322-1919939A6A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" name="Conector Reto 326">
                <a:extLst>
                  <a:ext uri="{FF2B5EF4-FFF2-40B4-BE49-F238E27FC236}">
                    <a16:creationId xmlns:a16="http://schemas.microsoft.com/office/drawing/2014/main" id="{0BA36A2B-D7DE-2534-762A-05B78A726C0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" name="Conector Reto 327">
                <a:extLst>
                  <a:ext uri="{FF2B5EF4-FFF2-40B4-BE49-F238E27FC236}">
                    <a16:creationId xmlns:a16="http://schemas.microsoft.com/office/drawing/2014/main" id="{C3B76F49-D823-AB43-1B55-14063949F5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Conector Reto 328">
                <a:extLst>
                  <a:ext uri="{FF2B5EF4-FFF2-40B4-BE49-F238E27FC236}">
                    <a16:creationId xmlns:a16="http://schemas.microsoft.com/office/drawing/2014/main" id="{A00A4CCA-B3D8-2397-42C9-04DAE705B5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" name="Conector Reto 329">
                <a:extLst>
                  <a:ext uri="{FF2B5EF4-FFF2-40B4-BE49-F238E27FC236}">
                    <a16:creationId xmlns:a16="http://schemas.microsoft.com/office/drawing/2014/main" id="{036BFB0B-B003-DEEA-DA6F-CD4E088054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" name="Conector Reto 330">
                <a:extLst>
                  <a:ext uri="{FF2B5EF4-FFF2-40B4-BE49-F238E27FC236}">
                    <a16:creationId xmlns:a16="http://schemas.microsoft.com/office/drawing/2014/main" id="{77424515-2518-11F9-9235-3EF7DD35E54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" name="Conector Reto 331">
                <a:extLst>
                  <a:ext uri="{FF2B5EF4-FFF2-40B4-BE49-F238E27FC236}">
                    <a16:creationId xmlns:a16="http://schemas.microsoft.com/office/drawing/2014/main" id="{A8DEFCCB-7E8B-76BE-D82A-A5CDA77D58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" name="Conector Reto 332">
                <a:extLst>
                  <a:ext uri="{FF2B5EF4-FFF2-40B4-BE49-F238E27FC236}">
                    <a16:creationId xmlns:a16="http://schemas.microsoft.com/office/drawing/2014/main" id="{1C6EB097-5779-2CDA-C365-99513C2BC8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4" name="Conector Reto 333">
                <a:extLst>
                  <a:ext uri="{FF2B5EF4-FFF2-40B4-BE49-F238E27FC236}">
                    <a16:creationId xmlns:a16="http://schemas.microsoft.com/office/drawing/2014/main" id="{2F54DBF4-D0BF-CAB2-B0D0-36F423913C4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5" name="Conector Reto 334">
                <a:extLst>
                  <a:ext uri="{FF2B5EF4-FFF2-40B4-BE49-F238E27FC236}">
                    <a16:creationId xmlns:a16="http://schemas.microsoft.com/office/drawing/2014/main" id="{9C983569-35AB-E39D-2B82-5005CE3845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6" name="Conector Reto 335">
                <a:extLst>
                  <a:ext uri="{FF2B5EF4-FFF2-40B4-BE49-F238E27FC236}">
                    <a16:creationId xmlns:a16="http://schemas.microsoft.com/office/drawing/2014/main" id="{B27B75AC-77FF-E949-F495-B3E34C4F698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7" name="Conector Reto 336">
                <a:extLst>
                  <a:ext uri="{FF2B5EF4-FFF2-40B4-BE49-F238E27FC236}">
                    <a16:creationId xmlns:a16="http://schemas.microsoft.com/office/drawing/2014/main" id="{DDF8A603-6469-6866-B483-9C2620621C7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" name="Conector Reto 337">
                <a:extLst>
                  <a:ext uri="{FF2B5EF4-FFF2-40B4-BE49-F238E27FC236}">
                    <a16:creationId xmlns:a16="http://schemas.microsoft.com/office/drawing/2014/main" id="{23842E16-0FE0-BA35-D6A4-8D37CCBEAA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9" name="Conector Reto 338">
                <a:extLst>
                  <a:ext uri="{FF2B5EF4-FFF2-40B4-BE49-F238E27FC236}">
                    <a16:creationId xmlns:a16="http://schemas.microsoft.com/office/drawing/2014/main" id="{8561E31D-FB66-51D1-1B28-9FDD7215019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0" name="Conector Reto 339">
                <a:extLst>
                  <a:ext uri="{FF2B5EF4-FFF2-40B4-BE49-F238E27FC236}">
                    <a16:creationId xmlns:a16="http://schemas.microsoft.com/office/drawing/2014/main" id="{F8F829D3-FC31-C945-C826-5451D00F572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1" name="Conector Reto 340">
                <a:extLst>
                  <a:ext uri="{FF2B5EF4-FFF2-40B4-BE49-F238E27FC236}">
                    <a16:creationId xmlns:a16="http://schemas.microsoft.com/office/drawing/2014/main" id="{410D1A14-6E4C-1E3E-2597-9C9CB3B0CFA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7" name="Imagem 6" descr="imagem abstrata de pontos de luz">
            <a:extLst>
              <a:ext uri="{FF2B5EF4-FFF2-40B4-BE49-F238E27FC236}">
                <a16:creationId xmlns:a16="http://schemas.microsoft.com/office/drawing/2014/main" id="{2839E57A-0A12-9A92-D42D-35511D9EEB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268" r="4773" b="-1"/>
          <a:stretch/>
        </p:blipFill>
        <p:spPr>
          <a:xfrm>
            <a:off x="8055588" y="-3863"/>
            <a:ext cx="4132754" cy="3445946"/>
          </a:xfrm>
          <a:custGeom>
            <a:avLst/>
            <a:gdLst>
              <a:gd name="connsiteX0" fmla="*/ 303228 w 4638368"/>
              <a:gd name="connsiteY0" fmla="*/ 0 h 3867534"/>
              <a:gd name="connsiteX1" fmla="*/ 4638368 w 4638368"/>
              <a:gd name="connsiteY1" fmla="*/ 0 h 3867534"/>
              <a:gd name="connsiteX2" fmla="*/ 4638368 w 4638368"/>
              <a:gd name="connsiteY2" fmla="*/ 2952747 h 3867534"/>
              <a:gd name="connsiteX3" fmla="*/ 4585825 w 4638368"/>
              <a:gd name="connsiteY3" fmla="*/ 3013864 h 3867534"/>
              <a:gd name="connsiteX4" fmla="*/ 2641346 w 4638368"/>
              <a:gd name="connsiteY4" fmla="*/ 3867534 h 3867534"/>
              <a:gd name="connsiteX5" fmla="*/ 0 w 4638368"/>
              <a:gd name="connsiteY5" fmla="*/ 1226188 h 3867534"/>
              <a:gd name="connsiteX6" fmla="*/ 260466 w 4638368"/>
              <a:gd name="connsiteY6" fmla="*/ 81056 h 3867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38368" h="3867534">
                <a:moveTo>
                  <a:pt x="303228" y="0"/>
                </a:moveTo>
                <a:lnTo>
                  <a:pt x="4638368" y="0"/>
                </a:lnTo>
                <a:lnTo>
                  <a:pt x="4638368" y="2952747"/>
                </a:lnTo>
                <a:lnTo>
                  <a:pt x="4585825" y="3013864"/>
                </a:lnTo>
                <a:cubicBezTo>
                  <a:pt x="4103088" y="3538671"/>
                  <a:pt x="3410622" y="3867534"/>
                  <a:pt x="2641346" y="3867534"/>
                </a:cubicBezTo>
                <a:cubicBezTo>
                  <a:pt x="1182571" y="3867534"/>
                  <a:pt x="0" y="2684963"/>
                  <a:pt x="0" y="1226188"/>
                </a:cubicBezTo>
                <a:cubicBezTo>
                  <a:pt x="0" y="815907"/>
                  <a:pt x="93544" y="427475"/>
                  <a:pt x="260466" y="81056"/>
                </a:cubicBezTo>
                <a:close/>
              </a:path>
            </a:pathLst>
          </a:custGeom>
        </p:spPr>
      </p:pic>
      <p:pic>
        <p:nvPicPr>
          <p:cNvPr id="8" name="Espaço Reservado para Conteúdo 7">
            <a:extLst>
              <a:ext uri="{FF2B5EF4-FFF2-40B4-BE49-F238E27FC236}">
                <a16:creationId xmlns:a16="http://schemas.microsoft.com/office/drawing/2014/main" id="{CACADB71-6A43-4FC2-6A28-F2A34DE44D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1360815" y="1946211"/>
            <a:ext cx="4819549" cy="4615906"/>
          </a:xfrm>
        </p:spPr>
      </p:pic>
    </p:spTree>
    <p:extLst>
      <p:ext uri="{BB962C8B-B14F-4D97-AF65-F5344CB8AC3E}">
        <p14:creationId xmlns:p14="http://schemas.microsoft.com/office/powerpoint/2010/main" val="31149353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28CA4C9-2F61-57DA-2D01-87DD784121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satélite no céu noturno">
            <a:extLst>
              <a:ext uri="{FF2B5EF4-FFF2-40B4-BE49-F238E27FC236}">
                <a16:creationId xmlns:a16="http://schemas.microsoft.com/office/drawing/2014/main" id="{1E961053-C03D-C4EF-0747-78464879BB6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611" r="16027" b="1"/>
          <a:stretch/>
        </p:blipFill>
        <p:spPr>
          <a:xfrm>
            <a:off x="8888133" y="4144246"/>
            <a:ext cx="3302966" cy="2717299"/>
          </a:xfrm>
          <a:custGeom>
            <a:avLst/>
            <a:gdLst>
              <a:gd name="connsiteX0" fmla="*/ 1663658 w 3039855"/>
              <a:gd name="connsiteY0" fmla="*/ 0 h 2500842"/>
              <a:gd name="connsiteX1" fmla="*/ 2947417 w 3039855"/>
              <a:gd name="connsiteY1" fmla="*/ 605417 h 2500842"/>
              <a:gd name="connsiteX2" fmla="*/ 3039855 w 3039855"/>
              <a:gd name="connsiteY2" fmla="*/ 729032 h 2500842"/>
              <a:gd name="connsiteX3" fmla="*/ 3039855 w 3039855"/>
              <a:gd name="connsiteY3" fmla="*/ 2500842 h 2500842"/>
              <a:gd name="connsiteX4" fmla="*/ 226952 w 3039855"/>
              <a:gd name="connsiteY4" fmla="*/ 2500842 h 2500842"/>
              <a:gd name="connsiteX5" fmla="*/ 155401 w 3039855"/>
              <a:gd name="connsiteY5" fmla="*/ 2366679 h 2500842"/>
              <a:gd name="connsiteX6" fmla="*/ 0 w 3039855"/>
              <a:gd name="connsiteY6" fmla="*/ 1663658 h 2500842"/>
              <a:gd name="connsiteX7" fmla="*/ 1663658 w 3039855"/>
              <a:gd name="connsiteY7" fmla="*/ 0 h 2500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39855" h="2500842">
                <a:moveTo>
                  <a:pt x="1663658" y="0"/>
                </a:moveTo>
                <a:cubicBezTo>
                  <a:pt x="2180490" y="0"/>
                  <a:pt x="2642278" y="235674"/>
                  <a:pt x="2947417" y="605417"/>
                </a:cubicBezTo>
                <a:lnTo>
                  <a:pt x="3039855" y="729032"/>
                </a:lnTo>
                <a:lnTo>
                  <a:pt x="3039855" y="2500842"/>
                </a:lnTo>
                <a:lnTo>
                  <a:pt x="226952" y="2500842"/>
                </a:lnTo>
                <a:lnTo>
                  <a:pt x="155401" y="2366679"/>
                </a:lnTo>
                <a:cubicBezTo>
                  <a:pt x="55691" y="2153127"/>
                  <a:pt x="0" y="1914896"/>
                  <a:pt x="0" y="1663658"/>
                </a:cubicBezTo>
                <a:cubicBezTo>
                  <a:pt x="0" y="744845"/>
                  <a:pt x="744845" y="0"/>
                  <a:pt x="1663658" y="0"/>
                </a:cubicBezTo>
                <a:close/>
              </a:path>
            </a:pathLst>
          </a:custGeom>
        </p:spPr>
      </p:pic>
      <p:grpSp>
        <p:nvGrpSpPr>
          <p:cNvPr id="179" name="Grupo 178">
            <a:extLst>
              <a:ext uri="{FF2B5EF4-FFF2-40B4-BE49-F238E27FC236}">
                <a16:creationId xmlns:a16="http://schemas.microsoft.com/office/drawing/2014/main" id="{4B80C63C-ACE8-EAE9-60E3-141B88582D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21267604">
            <a:off x="8565602" y="3905595"/>
            <a:ext cx="3639934" cy="3163289"/>
            <a:chOff x="5281603" y="104899"/>
            <a:chExt cx="6910397" cy="6005491"/>
          </a:xfrm>
        </p:grpSpPr>
        <p:sp>
          <p:nvSpPr>
            <p:cNvPr id="180" name="Forma Livre 98">
              <a:extLst>
                <a:ext uri="{FF2B5EF4-FFF2-40B4-BE49-F238E27FC236}">
                  <a16:creationId xmlns:a16="http://schemas.microsoft.com/office/drawing/2014/main" id="{6C7B2367-7BC4-5EB5-1840-D38C350B0B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grpSp>
          <p:nvGrpSpPr>
            <p:cNvPr id="181" name="Grupo 180">
              <a:extLst>
                <a:ext uri="{FF2B5EF4-FFF2-40B4-BE49-F238E27FC236}">
                  <a16:creationId xmlns:a16="http://schemas.microsoft.com/office/drawing/2014/main" id="{58CB2342-D593-E2CC-320C-8F7CC12238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182" name="Conector Reto 181">
                <a:extLst>
                  <a:ext uri="{FF2B5EF4-FFF2-40B4-BE49-F238E27FC236}">
                    <a16:creationId xmlns:a16="http://schemas.microsoft.com/office/drawing/2014/main" id="{D141AFCD-536F-BC06-27B0-098D8A4FD2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Conector Reto 182">
                <a:extLst>
                  <a:ext uri="{FF2B5EF4-FFF2-40B4-BE49-F238E27FC236}">
                    <a16:creationId xmlns:a16="http://schemas.microsoft.com/office/drawing/2014/main" id="{1CD871E5-24A1-4305-3A2A-D4CA586B72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Conector Reto 183">
                <a:extLst>
                  <a:ext uri="{FF2B5EF4-FFF2-40B4-BE49-F238E27FC236}">
                    <a16:creationId xmlns:a16="http://schemas.microsoft.com/office/drawing/2014/main" id="{B4B004FF-B94B-692F-9F0A-B934B9FB01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Conector Reto 184">
                <a:extLst>
                  <a:ext uri="{FF2B5EF4-FFF2-40B4-BE49-F238E27FC236}">
                    <a16:creationId xmlns:a16="http://schemas.microsoft.com/office/drawing/2014/main" id="{B88426AF-C838-0AFB-7C24-611606FD89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Conector Reto 185">
                <a:extLst>
                  <a:ext uri="{FF2B5EF4-FFF2-40B4-BE49-F238E27FC236}">
                    <a16:creationId xmlns:a16="http://schemas.microsoft.com/office/drawing/2014/main" id="{25AB28A4-47DD-7A11-FA74-52C617A066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Conector Reto 186">
                <a:extLst>
                  <a:ext uri="{FF2B5EF4-FFF2-40B4-BE49-F238E27FC236}">
                    <a16:creationId xmlns:a16="http://schemas.microsoft.com/office/drawing/2014/main" id="{D506B61D-A694-5DD0-98C7-F4CEC95AAD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Conector Reto 187">
                <a:extLst>
                  <a:ext uri="{FF2B5EF4-FFF2-40B4-BE49-F238E27FC236}">
                    <a16:creationId xmlns:a16="http://schemas.microsoft.com/office/drawing/2014/main" id="{EB28B464-8E5E-9810-EFC8-C671F5ABB2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Conector Reto 188">
                <a:extLst>
                  <a:ext uri="{FF2B5EF4-FFF2-40B4-BE49-F238E27FC236}">
                    <a16:creationId xmlns:a16="http://schemas.microsoft.com/office/drawing/2014/main" id="{48E14F67-913C-395E-928B-0CE3357643E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Conector Reto 189">
                <a:extLst>
                  <a:ext uri="{FF2B5EF4-FFF2-40B4-BE49-F238E27FC236}">
                    <a16:creationId xmlns:a16="http://schemas.microsoft.com/office/drawing/2014/main" id="{65137AB0-76F8-4C06-9EFE-26F2C52AA72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Conector Reto 190">
                <a:extLst>
                  <a:ext uri="{FF2B5EF4-FFF2-40B4-BE49-F238E27FC236}">
                    <a16:creationId xmlns:a16="http://schemas.microsoft.com/office/drawing/2014/main" id="{4CF91158-BD34-0813-78E6-94BEA1FC11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Conector Reto 191">
                <a:extLst>
                  <a:ext uri="{FF2B5EF4-FFF2-40B4-BE49-F238E27FC236}">
                    <a16:creationId xmlns:a16="http://schemas.microsoft.com/office/drawing/2014/main" id="{B6F35B6B-3966-584E-65D8-E314B11670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Conector Reto 192">
                <a:extLst>
                  <a:ext uri="{FF2B5EF4-FFF2-40B4-BE49-F238E27FC236}">
                    <a16:creationId xmlns:a16="http://schemas.microsoft.com/office/drawing/2014/main" id="{92AF217E-CC5C-7319-E1C4-F5C4C74F1B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Conector Reto 193">
                <a:extLst>
                  <a:ext uri="{FF2B5EF4-FFF2-40B4-BE49-F238E27FC236}">
                    <a16:creationId xmlns:a16="http://schemas.microsoft.com/office/drawing/2014/main" id="{CE1DF292-F9A7-926E-94EE-623C7DC462C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Conector Reto 194">
                <a:extLst>
                  <a:ext uri="{FF2B5EF4-FFF2-40B4-BE49-F238E27FC236}">
                    <a16:creationId xmlns:a16="http://schemas.microsoft.com/office/drawing/2014/main" id="{B0E343EE-5863-4F59-E30F-B1B63753D44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Conector Reto 195">
                <a:extLst>
                  <a:ext uri="{FF2B5EF4-FFF2-40B4-BE49-F238E27FC236}">
                    <a16:creationId xmlns:a16="http://schemas.microsoft.com/office/drawing/2014/main" id="{62E8C72E-303D-C634-E3BD-A25F8CB8F7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Conector Reto 196">
                <a:extLst>
                  <a:ext uri="{FF2B5EF4-FFF2-40B4-BE49-F238E27FC236}">
                    <a16:creationId xmlns:a16="http://schemas.microsoft.com/office/drawing/2014/main" id="{384D4B92-7C9E-5986-38EE-74F6CCA2AD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Conector Reto 197">
                <a:extLst>
                  <a:ext uri="{FF2B5EF4-FFF2-40B4-BE49-F238E27FC236}">
                    <a16:creationId xmlns:a16="http://schemas.microsoft.com/office/drawing/2014/main" id="{C1B109C3-DD12-6138-49C6-9017956C7F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Conector Reto 198">
                <a:extLst>
                  <a:ext uri="{FF2B5EF4-FFF2-40B4-BE49-F238E27FC236}">
                    <a16:creationId xmlns:a16="http://schemas.microsoft.com/office/drawing/2014/main" id="{87381CEA-609D-9C06-2604-FEC37FBB66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Conector Reto 199">
                <a:extLst>
                  <a:ext uri="{FF2B5EF4-FFF2-40B4-BE49-F238E27FC236}">
                    <a16:creationId xmlns:a16="http://schemas.microsoft.com/office/drawing/2014/main" id="{F7F2F36A-6D5A-6336-1732-15AE9CF80F9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Conector Reto 200">
                <a:extLst>
                  <a:ext uri="{FF2B5EF4-FFF2-40B4-BE49-F238E27FC236}">
                    <a16:creationId xmlns:a16="http://schemas.microsoft.com/office/drawing/2014/main" id="{950AA0E0-C1EB-D6E5-7712-0D757C1898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Conector Reto 201">
                <a:extLst>
                  <a:ext uri="{FF2B5EF4-FFF2-40B4-BE49-F238E27FC236}">
                    <a16:creationId xmlns:a16="http://schemas.microsoft.com/office/drawing/2014/main" id="{B3D6E644-A6A9-FCB4-397B-8597A1E99B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Conector Reto 202">
                <a:extLst>
                  <a:ext uri="{FF2B5EF4-FFF2-40B4-BE49-F238E27FC236}">
                    <a16:creationId xmlns:a16="http://schemas.microsoft.com/office/drawing/2014/main" id="{FAB316C1-566B-3B17-16E8-FB14A362CA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Conector Reto 203">
                <a:extLst>
                  <a:ext uri="{FF2B5EF4-FFF2-40B4-BE49-F238E27FC236}">
                    <a16:creationId xmlns:a16="http://schemas.microsoft.com/office/drawing/2014/main" id="{98478550-20B5-4643-615B-1CDE4BA03F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Conector Reto 204">
                <a:extLst>
                  <a:ext uri="{FF2B5EF4-FFF2-40B4-BE49-F238E27FC236}">
                    <a16:creationId xmlns:a16="http://schemas.microsoft.com/office/drawing/2014/main" id="{43CDA52B-2BA1-96A9-63E7-9F5E692ADE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Conector Reto 205">
                <a:extLst>
                  <a:ext uri="{FF2B5EF4-FFF2-40B4-BE49-F238E27FC236}">
                    <a16:creationId xmlns:a16="http://schemas.microsoft.com/office/drawing/2014/main" id="{F852BEB6-A2BF-2002-B61A-4B79C1EFA1C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Conector Reto 206">
                <a:extLst>
                  <a:ext uri="{FF2B5EF4-FFF2-40B4-BE49-F238E27FC236}">
                    <a16:creationId xmlns:a16="http://schemas.microsoft.com/office/drawing/2014/main" id="{C3CC621D-57E3-B099-0FDA-41355E581F5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Conector Reto 207">
                <a:extLst>
                  <a:ext uri="{FF2B5EF4-FFF2-40B4-BE49-F238E27FC236}">
                    <a16:creationId xmlns:a16="http://schemas.microsoft.com/office/drawing/2014/main" id="{E50135EB-C2B0-4F73-8C4C-C9249CE000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Conector Reto 208">
                <a:extLst>
                  <a:ext uri="{FF2B5EF4-FFF2-40B4-BE49-F238E27FC236}">
                    <a16:creationId xmlns:a16="http://schemas.microsoft.com/office/drawing/2014/main" id="{D701B096-4AA7-8B57-1766-4EEDF8B858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Conector Reto 209">
                <a:extLst>
                  <a:ext uri="{FF2B5EF4-FFF2-40B4-BE49-F238E27FC236}">
                    <a16:creationId xmlns:a16="http://schemas.microsoft.com/office/drawing/2014/main" id="{616B1D64-8FAC-63C4-1D6B-70170C5BC0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Conector Reto 210">
                <a:extLst>
                  <a:ext uri="{FF2B5EF4-FFF2-40B4-BE49-F238E27FC236}">
                    <a16:creationId xmlns:a16="http://schemas.microsoft.com/office/drawing/2014/main" id="{5FC171F7-0B54-B354-B6D5-138D795709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Conector Reto 211">
                <a:extLst>
                  <a:ext uri="{FF2B5EF4-FFF2-40B4-BE49-F238E27FC236}">
                    <a16:creationId xmlns:a16="http://schemas.microsoft.com/office/drawing/2014/main" id="{285CB2F4-7BD1-C639-F823-1505BD5408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Conector Reto 212">
                <a:extLst>
                  <a:ext uri="{FF2B5EF4-FFF2-40B4-BE49-F238E27FC236}">
                    <a16:creationId xmlns:a16="http://schemas.microsoft.com/office/drawing/2014/main" id="{B2D755C1-FBDB-2C18-43C3-021BD068638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Conector Reto 213">
                <a:extLst>
                  <a:ext uri="{FF2B5EF4-FFF2-40B4-BE49-F238E27FC236}">
                    <a16:creationId xmlns:a16="http://schemas.microsoft.com/office/drawing/2014/main" id="{092CB523-B3CA-25C1-5593-84B118E95D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Conector Reto 214">
                <a:extLst>
                  <a:ext uri="{FF2B5EF4-FFF2-40B4-BE49-F238E27FC236}">
                    <a16:creationId xmlns:a16="http://schemas.microsoft.com/office/drawing/2014/main" id="{0D09DEF1-D227-742E-32EE-89E5F791C5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Conector Reto 215">
                <a:extLst>
                  <a:ext uri="{FF2B5EF4-FFF2-40B4-BE49-F238E27FC236}">
                    <a16:creationId xmlns:a16="http://schemas.microsoft.com/office/drawing/2014/main" id="{D4BCDAA0-D585-D8A9-4708-75E16BE864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Conector Reto 216">
                <a:extLst>
                  <a:ext uri="{FF2B5EF4-FFF2-40B4-BE49-F238E27FC236}">
                    <a16:creationId xmlns:a16="http://schemas.microsoft.com/office/drawing/2014/main" id="{4D45B66F-821D-A181-54E9-79B5D2D7205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Conector Reto 217">
                <a:extLst>
                  <a:ext uri="{FF2B5EF4-FFF2-40B4-BE49-F238E27FC236}">
                    <a16:creationId xmlns:a16="http://schemas.microsoft.com/office/drawing/2014/main" id="{4948873D-DF00-FB29-308E-A57397E68D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Conector Reto 218">
                <a:extLst>
                  <a:ext uri="{FF2B5EF4-FFF2-40B4-BE49-F238E27FC236}">
                    <a16:creationId xmlns:a16="http://schemas.microsoft.com/office/drawing/2014/main" id="{0CDD6042-ACF3-16A9-472A-CFBF44D2199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Conector Reto 219">
                <a:extLst>
                  <a:ext uri="{FF2B5EF4-FFF2-40B4-BE49-F238E27FC236}">
                    <a16:creationId xmlns:a16="http://schemas.microsoft.com/office/drawing/2014/main" id="{5A7C22E3-B391-0765-ED41-85142AEEC9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Conector Reto 220">
                <a:extLst>
                  <a:ext uri="{FF2B5EF4-FFF2-40B4-BE49-F238E27FC236}">
                    <a16:creationId xmlns:a16="http://schemas.microsoft.com/office/drawing/2014/main" id="{17280EB5-7E97-04BC-ADED-3BAE626F92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Conector Reto 221">
                <a:extLst>
                  <a:ext uri="{FF2B5EF4-FFF2-40B4-BE49-F238E27FC236}">
                    <a16:creationId xmlns:a16="http://schemas.microsoft.com/office/drawing/2014/main" id="{29EF6771-5171-EDAF-19D3-E5B6F563B44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Conector Reto 222">
                <a:extLst>
                  <a:ext uri="{FF2B5EF4-FFF2-40B4-BE49-F238E27FC236}">
                    <a16:creationId xmlns:a16="http://schemas.microsoft.com/office/drawing/2014/main" id="{C0F03207-5A1C-7814-2D50-87190734F1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Conector Reto 223">
                <a:extLst>
                  <a:ext uri="{FF2B5EF4-FFF2-40B4-BE49-F238E27FC236}">
                    <a16:creationId xmlns:a16="http://schemas.microsoft.com/office/drawing/2014/main" id="{494DF046-A545-E6D5-CFDB-DA731D5F06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Conector Reto 224">
                <a:extLst>
                  <a:ext uri="{FF2B5EF4-FFF2-40B4-BE49-F238E27FC236}">
                    <a16:creationId xmlns:a16="http://schemas.microsoft.com/office/drawing/2014/main" id="{2C7959CE-70E2-8199-6DEE-E1EA06C1390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Conector Reto 225">
                <a:extLst>
                  <a:ext uri="{FF2B5EF4-FFF2-40B4-BE49-F238E27FC236}">
                    <a16:creationId xmlns:a16="http://schemas.microsoft.com/office/drawing/2014/main" id="{A138B861-98F6-A610-B4D7-1AC653A385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Conector Reto 226">
                <a:extLst>
                  <a:ext uri="{FF2B5EF4-FFF2-40B4-BE49-F238E27FC236}">
                    <a16:creationId xmlns:a16="http://schemas.microsoft.com/office/drawing/2014/main" id="{64DA1925-63C0-C7FC-B52C-0B30E7A1BE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Conector Reto 227">
                <a:extLst>
                  <a:ext uri="{FF2B5EF4-FFF2-40B4-BE49-F238E27FC236}">
                    <a16:creationId xmlns:a16="http://schemas.microsoft.com/office/drawing/2014/main" id="{6B0BE771-2E4D-12FD-5A53-F4E2FA2664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Conector Reto 228">
                <a:extLst>
                  <a:ext uri="{FF2B5EF4-FFF2-40B4-BE49-F238E27FC236}">
                    <a16:creationId xmlns:a16="http://schemas.microsoft.com/office/drawing/2014/main" id="{4286D266-DE6D-9E9C-03C1-0E89D8275A1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Conector Reto 229">
                <a:extLst>
                  <a:ext uri="{FF2B5EF4-FFF2-40B4-BE49-F238E27FC236}">
                    <a16:creationId xmlns:a16="http://schemas.microsoft.com/office/drawing/2014/main" id="{5A3893CB-A60B-D322-1339-B66FE3A3B6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Conector Reto 230">
                <a:extLst>
                  <a:ext uri="{FF2B5EF4-FFF2-40B4-BE49-F238E27FC236}">
                    <a16:creationId xmlns:a16="http://schemas.microsoft.com/office/drawing/2014/main" id="{78CA7E27-FEB8-FAE1-6A77-4E13C1A31C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Conector Reto 231">
                <a:extLst>
                  <a:ext uri="{FF2B5EF4-FFF2-40B4-BE49-F238E27FC236}">
                    <a16:creationId xmlns:a16="http://schemas.microsoft.com/office/drawing/2014/main" id="{AC4020BD-0455-77A3-4648-CEF7623B69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Conector Reto 232">
                <a:extLst>
                  <a:ext uri="{FF2B5EF4-FFF2-40B4-BE49-F238E27FC236}">
                    <a16:creationId xmlns:a16="http://schemas.microsoft.com/office/drawing/2014/main" id="{3959FC98-198B-EE02-2B74-948E632ABE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Conector Reto 233">
                <a:extLst>
                  <a:ext uri="{FF2B5EF4-FFF2-40B4-BE49-F238E27FC236}">
                    <a16:creationId xmlns:a16="http://schemas.microsoft.com/office/drawing/2014/main" id="{45239175-3DE0-8844-856B-C94D646DF7C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Conector Reto 234">
                <a:extLst>
                  <a:ext uri="{FF2B5EF4-FFF2-40B4-BE49-F238E27FC236}">
                    <a16:creationId xmlns:a16="http://schemas.microsoft.com/office/drawing/2014/main" id="{91C71479-2BA9-F12B-BF0E-FE29C51505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Conector Reto 235">
                <a:extLst>
                  <a:ext uri="{FF2B5EF4-FFF2-40B4-BE49-F238E27FC236}">
                    <a16:creationId xmlns:a16="http://schemas.microsoft.com/office/drawing/2014/main" id="{1369C940-1949-19A1-5A43-29096E8D40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Conector Reto 236">
                <a:extLst>
                  <a:ext uri="{FF2B5EF4-FFF2-40B4-BE49-F238E27FC236}">
                    <a16:creationId xmlns:a16="http://schemas.microsoft.com/office/drawing/2014/main" id="{CC355EB1-8366-F1A1-A3B7-35603659DC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Conector Reto 237">
                <a:extLst>
                  <a:ext uri="{FF2B5EF4-FFF2-40B4-BE49-F238E27FC236}">
                    <a16:creationId xmlns:a16="http://schemas.microsoft.com/office/drawing/2014/main" id="{750B7181-5B58-A9CB-CDDC-483CCDAC42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Conector Reto 238">
                <a:extLst>
                  <a:ext uri="{FF2B5EF4-FFF2-40B4-BE49-F238E27FC236}">
                    <a16:creationId xmlns:a16="http://schemas.microsoft.com/office/drawing/2014/main" id="{07EB5FE3-C66C-67A5-39EB-BF93E5A23D3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Conector Reto 239">
                <a:extLst>
                  <a:ext uri="{FF2B5EF4-FFF2-40B4-BE49-F238E27FC236}">
                    <a16:creationId xmlns:a16="http://schemas.microsoft.com/office/drawing/2014/main" id="{89E193FE-9567-DDEB-F5DD-84122FA031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Conector Reto 240">
                <a:extLst>
                  <a:ext uri="{FF2B5EF4-FFF2-40B4-BE49-F238E27FC236}">
                    <a16:creationId xmlns:a16="http://schemas.microsoft.com/office/drawing/2014/main" id="{BBDD50D4-FA98-88FC-6D82-E3F0D7BA11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Conector Reto 241">
                <a:extLst>
                  <a:ext uri="{FF2B5EF4-FFF2-40B4-BE49-F238E27FC236}">
                    <a16:creationId xmlns:a16="http://schemas.microsoft.com/office/drawing/2014/main" id="{516015A9-AF5B-C3CD-C19E-AD5A7AA2CF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Conector Reto 242">
                <a:extLst>
                  <a:ext uri="{FF2B5EF4-FFF2-40B4-BE49-F238E27FC236}">
                    <a16:creationId xmlns:a16="http://schemas.microsoft.com/office/drawing/2014/main" id="{F6303345-0905-B929-1120-4E444D3546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Conector Reto 243">
                <a:extLst>
                  <a:ext uri="{FF2B5EF4-FFF2-40B4-BE49-F238E27FC236}">
                    <a16:creationId xmlns:a16="http://schemas.microsoft.com/office/drawing/2014/main" id="{4E11066A-C976-725A-9C4D-B4142CF6A52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Conector Reto 244">
                <a:extLst>
                  <a:ext uri="{FF2B5EF4-FFF2-40B4-BE49-F238E27FC236}">
                    <a16:creationId xmlns:a16="http://schemas.microsoft.com/office/drawing/2014/main" id="{533248A5-9B13-9F71-2539-D26D4067774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Conector Reto 245">
                <a:extLst>
                  <a:ext uri="{FF2B5EF4-FFF2-40B4-BE49-F238E27FC236}">
                    <a16:creationId xmlns:a16="http://schemas.microsoft.com/office/drawing/2014/main" id="{29E8A280-717E-468E-0888-38A5BA3D063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Conector Reto 246">
                <a:extLst>
                  <a:ext uri="{FF2B5EF4-FFF2-40B4-BE49-F238E27FC236}">
                    <a16:creationId xmlns:a16="http://schemas.microsoft.com/office/drawing/2014/main" id="{F2617177-CD05-B560-847B-1AD2C09D34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Conector Reto 247">
                <a:extLst>
                  <a:ext uri="{FF2B5EF4-FFF2-40B4-BE49-F238E27FC236}">
                    <a16:creationId xmlns:a16="http://schemas.microsoft.com/office/drawing/2014/main" id="{3DFAB391-2C52-509F-AC31-8BDF07EBE6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Conector Reto 248">
                <a:extLst>
                  <a:ext uri="{FF2B5EF4-FFF2-40B4-BE49-F238E27FC236}">
                    <a16:creationId xmlns:a16="http://schemas.microsoft.com/office/drawing/2014/main" id="{DFBC5C62-8A16-B21B-2507-D59970F8C67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Conector Reto 249">
                <a:extLst>
                  <a:ext uri="{FF2B5EF4-FFF2-40B4-BE49-F238E27FC236}">
                    <a16:creationId xmlns:a16="http://schemas.microsoft.com/office/drawing/2014/main" id="{4AE2CB32-A66A-7ACC-2F34-D66124ACF8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Conector Reto 250">
                <a:extLst>
                  <a:ext uri="{FF2B5EF4-FFF2-40B4-BE49-F238E27FC236}">
                    <a16:creationId xmlns:a16="http://schemas.microsoft.com/office/drawing/2014/main" id="{0D9882F5-083C-2736-9003-CF343A0140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Conector Reto 251">
                <a:extLst>
                  <a:ext uri="{FF2B5EF4-FFF2-40B4-BE49-F238E27FC236}">
                    <a16:creationId xmlns:a16="http://schemas.microsoft.com/office/drawing/2014/main" id="{A28345E0-0C07-9378-2024-54541861077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Conector Reto 252">
                <a:extLst>
                  <a:ext uri="{FF2B5EF4-FFF2-40B4-BE49-F238E27FC236}">
                    <a16:creationId xmlns:a16="http://schemas.microsoft.com/office/drawing/2014/main" id="{8D7695E1-2723-C04A-5452-FC3F519502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Conector Reto 253">
                <a:extLst>
                  <a:ext uri="{FF2B5EF4-FFF2-40B4-BE49-F238E27FC236}">
                    <a16:creationId xmlns:a16="http://schemas.microsoft.com/office/drawing/2014/main" id="{70F92ED0-CF1D-73F9-0C8E-7B14ACCFF6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Conector Reto 254">
                <a:extLst>
                  <a:ext uri="{FF2B5EF4-FFF2-40B4-BE49-F238E27FC236}">
                    <a16:creationId xmlns:a16="http://schemas.microsoft.com/office/drawing/2014/main" id="{1DD30DBD-6893-EFDA-5482-FED9934B33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Conector Reto 255">
                <a:extLst>
                  <a:ext uri="{FF2B5EF4-FFF2-40B4-BE49-F238E27FC236}">
                    <a16:creationId xmlns:a16="http://schemas.microsoft.com/office/drawing/2014/main" id="{4DE01746-6BAF-07C2-4612-A15AF197C0D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" name="Conector Reto 256">
                <a:extLst>
                  <a:ext uri="{FF2B5EF4-FFF2-40B4-BE49-F238E27FC236}">
                    <a16:creationId xmlns:a16="http://schemas.microsoft.com/office/drawing/2014/main" id="{2226515F-DE06-B0BA-671B-1FCB92A5CB4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Conector Reto 257">
                <a:extLst>
                  <a:ext uri="{FF2B5EF4-FFF2-40B4-BE49-F238E27FC236}">
                    <a16:creationId xmlns:a16="http://schemas.microsoft.com/office/drawing/2014/main" id="{47B9AA29-FAEA-0985-9534-1DCFBF7762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Conector Reto 258">
                <a:extLst>
                  <a:ext uri="{FF2B5EF4-FFF2-40B4-BE49-F238E27FC236}">
                    <a16:creationId xmlns:a16="http://schemas.microsoft.com/office/drawing/2014/main" id="{99C53E15-8303-5F07-5BE3-5EDA5166D4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61" name="Grupo 260">
            <a:extLst>
              <a:ext uri="{FF2B5EF4-FFF2-40B4-BE49-F238E27FC236}">
                <a16:creationId xmlns:a16="http://schemas.microsoft.com/office/drawing/2014/main" id="{A57CCD11-80D9-1D2E-211D-1EA28C1983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5392608">
            <a:off x="7397406" y="-618857"/>
            <a:ext cx="4915057" cy="4271437"/>
            <a:chOff x="5281603" y="104899"/>
            <a:chExt cx="6910397" cy="6005491"/>
          </a:xfrm>
        </p:grpSpPr>
        <p:sp>
          <p:nvSpPr>
            <p:cNvPr id="262" name="Forma Livre 17">
              <a:extLst>
                <a:ext uri="{FF2B5EF4-FFF2-40B4-BE49-F238E27FC236}">
                  <a16:creationId xmlns:a16="http://schemas.microsoft.com/office/drawing/2014/main" id="{49D24E0E-F24B-C42B-471A-A7354B403D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grpSp>
          <p:nvGrpSpPr>
            <p:cNvPr id="263" name="Grupo 262">
              <a:extLst>
                <a:ext uri="{FF2B5EF4-FFF2-40B4-BE49-F238E27FC236}">
                  <a16:creationId xmlns:a16="http://schemas.microsoft.com/office/drawing/2014/main" id="{E03DA905-3BCF-6F65-39F8-34C21E104E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264" name="Conector Reto 263">
                <a:extLst>
                  <a:ext uri="{FF2B5EF4-FFF2-40B4-BE49-F238E27FC236}">
                    <a16:creationId xmlns:a16="http://schemas.microsoft.com/office/drawing/2014/main" id="{E1847651-E9BA-6BCA-E666-35C3CEC7D7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Conector Reto 264">
                <a:extLst>
                  <a:ext uri="{FF2B5EF4-FFF2-40B4-BE49-F238E27FC236}">
                    <a16:creationId xmlns:a16="http://schemas.microsoft.com/office/drawing/2014/main" id="{5C8DD8F5-C84F-3C28-C173-4DF5D328B93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6" name="Conector Reto 265">
                <a:extLst>
                  <a:ext uri="{FF2B5EF4-FFF2-40B4-BE49-F238E27FC236}">
                    <a16:creationId xmlns:a16="http://schemas.microsoft.com/office/drawing/2014/main" id="{E8E9099E-7361-7D33-C5A5-7E86ABABE9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" name="Conector Reto 266">
                <a:extLst>
                  <a:ext uri="{FF2B5EF4-FFF2-40B4-BE49-F238E27FC236}">
                    <a16:creationId xmlns:a16="http://schemas.microsoft.com/office/drawing/2014/main" id="{F98536A9-CC9F-1FAA-586E-A45F587172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Conector Reto 267">
                <a:extLst>
                  <a:ext uri="{FF2B5EF4-FFF2-40B4-BE49-F238E27FC236}">
                    <a16:creationId xmlns:a16="http://schemas.microsoft.com/office/drawing/2014/main" id="{4D18F197-0A4B-3FFA-6CA9-21A30DB6926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Conector Reto 268">
                <a:extLst>
                  <a:ext uri="{FF2B5EF4-FFF2-40B4-BE49-F238E27FC236}">
                    <a16:creationId xmlns:a16="http://schemas.microsoft.com/office/drawing/2014/main" id="{8E4915F2-0DFA-DF72-9F3A-A05B68EBF7D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Conector Reto 269">
                <a:extLst>
                  <a:ext uri="{FF2B5EF4-FFF2-40B4-BE49-F238E27FC236}">
                    <a16:creationId xmlns:a16="http://schemas.microsoft.com/office/drawing/2014/main" id="{67646802-BC09-6968-786E-43943FB5AE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Conector Reto 270">
                <a:extLst>
                  <a:ext uri="{FF2B5EF4-FFF2-40B4-BE49-F238E27FC236}">
                    <a16:creationId xmlns:a16="http://schemas.microsoft.com/office/drawing/2014/main" id="{5B5AB402-36F3-A438-7F7B-21A2B80A80E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Conector Reto 271">
                <a:extLst>
                  <a:ext uri="{FF2B5EF4-FFF2-40B4-BE49-F238E27FC236}">
                    <a16:creationId xmlns:a16="http://schemas.microsoft.com/office/drawing/2014/main" id="{CD8FDC69-F1A2-A0F7-EB68-56BC8B1C80E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Conector Reto 272">
                <a:extLst>
                  <a:ext uri="{FF2B5EF4-FFF2-40B4-BE49-F238E27FC236}">
                    <a16:creationId xmlns:a16="http://schemas.microsoft.com/office/drawing/2014/main" id="{12AAC371-182A-18D6-F56F-E198223637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Conector Reto 273">
                <a:extLst>
                  <a:ext uri="{FF2B5EF4-FFF2-40B4-BE49-F238E27FC236}">
                    <a16:creationId xmlns:a16="http://schemas.microsoft.com/office/drawing/2014/main" id="{96C9FAC8-C1D7-F8FB-8EDD-9556C8201F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Conector Reto 274">
                <a:extLst>
                  <a:ext uri="{FF2B5EF4-FFF2-40B4-BE49-F238E27FC236}">
                    <a16:creationId xmlns:a16="http://schemas.microsoft.com/office/drawing/2014/main" id="{F50336A4-E0DD-781D-6E6C-E111DEF080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" name="Conector Reto 275">
                <a:extLst>
                  <a:ext uri="{FF2B5EF4-FFF2-40B4-BE49-F238E27FC236}">
                    <a16:creationId xmlns:a16="http://schemas.microsoft.com/office/drawing/2014/main" id="{4BC727B6-F673-84FD-4766-8BB05444C6F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Conector Reto 276">
                <a:extLst>
                  <a:ext uri="{FF2B5EF4-FFF2-40B4-BE49-F238E27FC236}">
                    <a16:creationId xmlns:a16="http://schemas.microsoft.com/office/drawing/2014/main" id="{98206BF5-B7A3-466D-BA04-AC0958C3236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Conector Reto 277">
                <a:extLst>
                  <a:ext uri="{FF2B5EF4-FFF2-40B4-BE49-F238E27FC236}">
                    <a16:creationId xmlns:a16="http://schemas.microsoft.com/office/drawing/2014/main" id="{3B1F0177-86F9-2087-CEB0-CC72A0BCA0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Conector Reto 278">
                <a:extLst>
                  <a:ext uri="{FF2B5EF4-FFF2-40B4-BE49-F238E27FC236}">
                    <a16:creationId xmlns:a16="http://schemas.microsoft.com/office/drawing/2014/main" id="{14E91896-2FE4-AD93-83D8-369F0B1214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Conector Reto 279">
                <a:extLst>
                  <a:ext uri="{FF2B5EF4-FFF2-40B4-BE49-F238E27FC236}">
                    <a16:creationId xmlns:a16="http://schemas.microsoft.com/office/drawing/2014/main" id="{B38E436E-99AE-2DB4-E140-DDC85F551B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Conector Reto 280">
                <a:extLst>
                  <a:ext uri="{FF2B5EF4-FFF2-40B4-BE49-F238E27FC236}">
                    <a16:creationId xmlns:a16="http://schemas.microsoft.com/office/drawing/2014/main" id="{2609E522-BBE5-804A-308A-055261C101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Conector Reto 281">
                <a:extLst>
                  <a:ext uri="{FF2B5EF4-FFF2-40B4-BE49-F238E27FC236}">
                    <a16:creationId xmlns:a16="http://schemas.microsoft.com/office/drawing/2014/main" id="{71FC564D-0C42-4B1C-66EF-A0AFEE8154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3" name="Conector Reto 282">
                <a:extLst>
                  <a:ext uri="{FF2B5EF4-FFF2-40B4-BE49-F238E27FC236}">
                    <a16:creationId xmlns:a16="http://schemas.microsoft.com/office/drawing/2014/main" id="{34733B57-C2C5-76F2-E054-566BA77F83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Conector Reto 283">
                <a:extLst>
                  <a:ext uri="{FF2B5EF4-FFF2-40B4-BE49-F238E27FC236}">
                    <a16:creationId xmlns:a16="http://schemas.microsoft.com/office/drawing/2014/main" id="{B7A22779-3C68-8DF2-6993-D3C0AC3D53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Conector Reto 284">
                <a:extLst>
                  <a:ext uri="{FF2B5EF4-FFF2-40B4-BE49-F238E27FC236}">
                    <a16:creationId xmlns:a16="http://schemas.microsoft.com/office/drawing/2014/main" id="{3160B909-610C-673F-2126-CEEDA55D3D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Conector Reto 285">
                <a:extLst>
                  <a:ext uri="{FF2B5EF4-FFF2-40B4-BE49-F238E27FC236}">
                    <a16:creationId xmlns:a16="http://schemas.microsoft.com/office/drawing/2014/main" id="{355C286D-E19A-79F9-4B72-33DAF25736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Conector Reto 286">
                <a:extLst>
                  <a:ext uri="{FF2B5EF4-FFF2-40B4-BE49-F238E27FC236}">
                    <a16:creationId xmlns:a16="http://schemas.microsoft.com/office/drawing/2014/main" id="{D471C447-7646-947B-D04C-FAC436C6E4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Conector Reto 287">
                <a:extLst>
                  <a:ext uri="{FF2B5EF4-FFF2-40B4-BE49-F238E27FC236}">
                    <a16:creationId xmlns:a16="http://schemas.microsoft.com/office/drawing/2014/main" id="{BD9E0962-2E41-8913-6510-8AF0BC7258D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Conector Reto 288">
                <a:extLst>
                  <a:ext uri="{FF2B5EF4-FFF2-40B4-BE49-F238E27FC236}">
                    <a16:creationId xmlns:a16="http://schemas.microsoft.com/office/drawing/2014/main" id="{EB08F32C-B9FA-5270-5DC2-122D9733C1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0" name="Conector Reto 289">
                <a:extLst>
                  <a:ext uri="{FF2B5EF4-FFF2-40B4-BE49-F238E27FC236}">
                    <a16:creationId xmlns:a16="http://schemas.microsoft.com/office/drawing/2014/main" id="{8088A23E-7509-F09D-6D4F-7F16AFDB77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Conector Reto 290">
                <a:extLst>
                  <a:ext uri="{FF2B5EF4-FFF2-40B4-BE49-F238E27FC236}">
                    <a16:creationId xmlns:a16="http://schemas.microsoft.com/office/drawing/2014/main" id="{A15ACEE7-9B2A-1C66-89B0-35F0409C2BE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Conector Reto 291">
                <a:extLst>
                  <a:ext uri="{FF2B5EF4-FFF2-40B4-BE49-F238E27FC236}">
                    <a16:creationId xmlns:a16="http://schemas.microsoft.com/office/drawing/2014/main" id="{A3D028FF-4060-B0AA-D735-1318C314E3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Conector Reto 292">
                <a:extLst>
                  <a:ext uri="{FF2B5EF4-FFF2-40B4-BE49-F238E27FC236}">
                    <a16:creationId xmlns:a16="http://schemas.microsoft.com/office/drawing/2014/main" id="{142AEBF3-8C19-5887-20F4-3DC8AB7DBF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Conector Reto 293">
                <a:extLst>
                  <a:ext uri="{FF2B5EF4-FFF2-40B4-BE49-F238E27FC236}">
                    <a16:creationId xmlns:a16="http://schemas.microsoft.com/office/drawing/2014/main" id="{A77AF7A6-516E-26FA-68AF-2D32C3EF224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Conector Reto 294">
                <a:extLst>
                  <a:ext uri="{FF2B5EF4-FFF2-40B4-BE49-F238E27FC236}">
                    <a16:creationId xmlns:a16="http://schemas.microsoft.com/office/drawing/2014/main" id="{7DC78D6D-D9C5-C9F9-1EB8-89BA26B24F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Conector Reto 295">
                <a:extLst>
                  <a:ext uri="{FF2B5EF4-FFF2-40B4-BE49-F238E27FC236}">
                    <a16:creationId xmlns:a16="http://schemas.microsoft.com/office/drawing/2014/main" id="{A198A0FD-0748-DCE8-6A74-BDC84EF774F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" name="Conector Reto 296">
                <a:extLst>
                  <a:ext uri="{FF2B5EF4-FFF2-40B4-BE49-F238E27FC236}">
                    <a16:creationId xmlns:a16="http://schemas.microsoft.com/office/drawing/2014/main" id="{8BE850D7-B0E1-A298-A13A-AEEE49185B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Conector Reto 297">
                <a:extLst>
                  <a:ext uri="{FF2B5EF4-FFF2-40B4-BE49-F238E27FC236}">
                    <a16:creationId xmlns:a16="http://schemas.microsoft.com/office/drawing/2014/main" id="{EE4FA497-2C51-6385-3A76-218D7F1D32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Conector Reto 298">
                <a:extLst>
                  <a:ext uri="{FF2B5EF4-FFF2-40B4-BE49-F238E27FC236}">
                    <a16:creationId xmlns:a16="http://schemas.microsoft.com/office/drawing/2014/main" id="{9216C6AB-9AB3-6BAE-BDCF-1EF5DFC235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Conector Reto 299">
                <a:extLst>
                  <a:ext uri="{FF2B5EF4-FFF2-40B4-BE49-F238E27FC236}">
                    <a16:creationId xmlns:a16="http://schemas.microsoft.com/office/drawing/2014/main" id="{29D884C1-44FC-B2B4-9A2D-CC471D8B9D2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Conector Reto 300">
                <a:extLst>
                  <a:ext uri="{FF2B5EF4-FFF2-40B4-BE49-F238E27FC236}">
                    <a16:creationId xmlns:a16="http://schemas.microsoft.com/office/drawing/2014/main" id="{1A6EC1B9-AECA-989D-FE1D-F811A7968A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2" name="Conector Reto 301">
                <a:extLst>
                  <a:ext uri="{FF2B5EF4-FFF2-40B4-BE49-F238E27FC236}">
                    <a16:creationId xmlns:a16="http://schemas.microsoft.com/office/drawing/2014/main" id="{BEAFCD4D-95CC-12BA-2357-4168F07E52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3" name="Conector Reto 302">
                <a:extLst>
                  <a:ext uri="{FF2B5EF4-FFF2-40B4-BE49-F238E27FC236}">
                    <a16:creationId xmlns:a16="http://schemas.microsoft.com/office/drawing/2014/main" id="{22A6A8E4-F9CF-4237-6EC6-A8FFFBB955E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4" name="Conector Reto 303">
                <a:extLst>
                  <a:ext uri="{FF2B5EF4-FFF2-40B4-BE49-F238E27FC236}">
                    <a16:creationId xmlns:a16="http://schemas.microsoft.com/office/drawing/2014/main" id="{EA148063-FB0C-D8E1-CB20-091ABF5035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5" name="Conector Reto 304">
                <a:extLst>
                  <a:ext uri="{FF2B5EF4-FFF2-40B4-BE49-F238E27FC236}">
                    <a16:creationId xmlns:a16="http://schemas.microsoft.com/office/drawing/2014/main" id="{6BC17931-F500-9004-D9E8-E884A88EEA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6" name="Conector Reto 305">
                <a:extLst>
                  <a:ext uri="{FF2B5EF4-FFF2-40B4-BE49-F238E27FC236}">
                    <a16:creationId xmlns:a16="http://schemas.microsoft.com/office/drawing/2014/main" id="{C2F8A7C8-3E51-5526-8551-591D55F6A9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" name="Conector Reto 306">
                <a:extLst>
                  <a:ext uri="{FF2B5EF4-FFF2-40B4-BE49-F238E27FC236}">
                    <a16:creationId xmlns:a16="http://schemas.microsoft.com/office/drawing/2014/main" id="{6F7D11CA-4AFE-8370-39DE-BF0DB37B9C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" name="Conector Reto 307">
                <a:extLst>
                  <a:ext uri="{FF2B5EF4-FFF2-40B4-BE49-F238E27FC236}">
                    <a16:creationId xmlns:a16="http://schemas.microsoft.com/office/drawing/2014/main" id="{3F31AD02-2716-975B-F6D7-06CD2DA1F1C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Conector Reto 308">
                <a:extLst>
                  <a:ext uri="{FF2B5EF4-FFF2-40B4-BE49-F238E27FC236}">
                    <a16:creationId xmlns:a16="http://schemas.microsoft.com/office/drawing/2014/main" id="{C98C6AFD-502B-C1B5-5D27-36C760CEE2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" name="Conector Reto 309">
                <a:extLst>
                  <a:ext uri="{FF2B5EF4-FFF2-40B4-BE49-F238E27FC236}">
                    <a16:creationId xmlns:a16="http://schemas.microsoft.com/office/drawing/2014/main" id="{936E4208-5C77-17D1-CCED-7D471F7F4D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" name="Conector Reto 310">
                <a:extLst>
                  <a:ext uri="{FF2B5EF4-FFF2-40B4-BE49-F238E27FC236}">
                    <a16:creationId xmlns:a16="http://schemas.microsoft.com/office/drawing/2014/main" id="{A6C344FF-31F1-E1E6-3306-7E2D90540A3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Conector Reto 311">
                <a:extLst>
                  <a:ext uri="{FF2B5EF4-FFF2-40B4-BE49-F238E27FC236}">
                    <a16:creationId xmlns:a16="http://schemas.microsoft.com/office/drawing/2014/main" id="{9CBE97B4-E20D-A36D-3E03-A68A8BCE85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Conector Reto 312">
                <a:extLst>
                  <a:ext uri="{FF2B5EF4-FFF2-40B4-BE49-F238E27FC236}">
                    <a16:creationId xmlns:a16="http://schemas.microsoft.com/office/drawing/2014/main" id="{9C4B3CE0-E913-238B-4246-49E1E0AADC4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" name="Conector Reto 313">
                <a:extLst>
                  <a:ext uri="{FF2B5EF4-FFF2-40B4-BE49-F238E27FC236}">
                    <a16:creationId xmlns:a16="http://schemas.microsoft.com/office/drawing/2014/main" id="{E5896B28-47D2-72E9-B0A0-8D7C9E8469F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" name="Conector Reto 314">
                <a:extLst>
                  <a:ext uri="{FF2B5EF4-FFF2-40B4-BE49-F238E27FC236}">
                    <a16:creationId xmlns:a16="http://schemas.microsoft.com/office/drawing/2014/main" id="{DD328732-0E6B-141C-5F23-9A2E9BA7FF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" name="Conector Reto 315">
                <a:extLst>
                  <a:ext uri="{FF2B5EF4-FFF2-40B4-BE49-F238E27FC236}">
                    <a16:creationId xmlns:a16="http://schemas.microsoft.com/office/drawing/2014/main" id="{E8342952-45D2-17D0-C3B7-89496461AB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" name="Conector Reto 316">
                <a:extLst>
                  <a:ext uri="{FF2B5EF4-FFF2-40B4-BE49-F238E27FC236}">
                    <a16:creationId xmlns:a16="http://schemas.microsoft.com/office/drawing/2014/main" id="{C7608B99-6212-4879-E1CE-D87AE7BEE25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" name="Conector Reto 317">
                <a:extLst>
                  <a:ext uri="{FF2B5EF4-FFF2-40B4-BE49-F238E27FC236}">
                    <a16:creationId xmlns:a16="http://schemas.microsoft.com/office/drawing/2014/main" id="{C0C8C860-2DFA-D56E-8E72-B848DE8B6D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" name="Conector Reto 318">
                <a:extLst>
                  <a:ext uri="{FF2B5EF4-FFF2-40B4-BE49-F238E27FC236}">
                    <a16:creationId xmlns:a16="http://schemas.microsoft.com/office/drawing/2014/main" id="{04F933AE-0F13-D32B-DAAC-760818E1BAC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" name="Conector Reto 319">
                <a:extLst>
                  <a:ext uri="{FF2B5EF4-FFF2-40B4-BE49-F238E27FC236}">
                    <a16:creationId xmlns:a16="http://schemas.microsoft.com/office/drawing/2014/main" id="{34673198-FC20-64A7-6540-41D182B291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" name="Conector Reto 320">
                <a:extLst>
                  <a:ext uri="{FF2B5EF4-FFF2-40B4-BE49-F238E27FC236}">
                    <a16:creationId xmlns:a16="http://schemas.microsoft.com/office/drawing/2014/main" id="{D5CC2CB8-312D-AF28-161A-B2B7EE2F3C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Conector Reto 321">
                <a:extLst>
                  <a:ext uri="{FF2B5EF4-FFF2-40B4-BE49-F238E27FC236}">
                    <a16:creationId xmlns:a16="http://schemas.microsoft.com/office/drawing/2014/main" id="{A6A54E69-829C-92C5-9527-F634839B07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" name="Conector Reto 322">
                <a:extLst>
                  <a:ext uri="{FF2B5EF4-FFF2-40B4-BE49-F238E27FC236}">
                    <a16:creationId xmlns:a16="http://schemas.microsoft.com/office/drawing/2014/main" id="{14FC1576-1AE7-D313-7131-B31C4C88DA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" name="Conector Reto 323">
                <a:extLst>
                  <a:ext uri="{FF2B5EF4-FFF2-40B4-BE49-F238E27FC236}">
                    <a16:creationId xmlns:a16="http://schemas.microsoft.com/office/drawing/2014/main" id="{1D71D244-ACCE-8F3C-B711-7E31294AEC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" name="Conector Reto 324">
                <a:extLst>
                  <a:ext uri="{FF2B5EF4-FFF2-40B4-BE49-F238E27FC236}">
                    <a16:creationId xmlns:a16="http://schemas.microsoft.com/office/drawing/2014/main" id="{4AB9C63A-79FD-8EC0-B56E-D80862FB183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" name="Conector Reto 325">
                <a:extLst>
                  <a:ext uri="{FF2B5EF4-FFF2-40B4-BE49-F238E27FC236}">
                    <a16:creationId xmlns:a16="http://schemas.microsoft.com/office/drawing/2014/main" id="{E7769B9A-C780-4ED4-D62F-D34FB82457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" name="Conector Reto 326">
                <a:extLst>
                  <a:ext uri="{FF2B5EF4-FFF2-40B4-BE49-F238E27FC236}">
                    <a16:creationId xmlns:a16="http://schemas.microsoft.com/office/drawing/2014/main" id="{AB4C5752-178C-3136-E33A-ABC9CA58E1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" name="Conector Reto 327">
                <a:extLst>
                  <a:ext uri="{FF2B5EF4-FFF2-40B4-BE49-F238E27FC236}">
                    <a16:creationId xmlns:a16="http://schemas.microsoft.com/office/drawing/2014/main" id="{815B1300-B6FE-89A1-2B0C-D3F486B6767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Conector Reto 328">
                <a:extLst>
                  <a:ext uri="{FF2B5EF4-FFF2-40B4-BE49-F238E27FC236}">
                    <a16:creationId xmlns:a16="http://schemas.microsoft.com/office/drawing/2014/main" id="{F9955F35-9F07-F6FB-436E-945DD31255F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" name="Conector Reto 329">
                <a:extLst>
                  <a:ext uri="{FF2B5EF4-FFF2-40B4-BE49-F238E27FC236}">
                    <a16:creationId xmlns:a16="http://schemas.microsoft.com/office/drawing/2014/main" id="{933611F6-5292-41F8-9316-91B0790B9E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" name="Conector Reto 330">
                <a:extLst>
                  <a:ext uri="{FF2B5EF4-FFF2-40B4-BE49-F238E27FC236}">
                    <a16:creationId xmlns:a16="http://schemas.microsoft.com/office/drawing/2014/main" id="{6A2C1FE5-6B68-88FB-8443-0E0CBC87960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" name="Conector Reto 331">
                <a:extLst>
                  <a:ext uri="{FF2B5EF4-FFF2-40B4-BE49-F238E27FC236}">
                    <a16:creationId xmlns:a16="http://schemas.microsoft.com/office/drawing/2014/main" id="{35A3B5B5-3C4B-9A3E-3B87-68B4E7F8BB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" name="Conector Reto 332">
                <a:extLst>
                  <a:ext uri="{FF2B5EF4-FFF2-40B4-BE49-F238E27FC236}">
                    <a16:creationId xmlns:a16="http://schemas.microsoft.com/office/drawing/2014/main" id="{363F5280-C919-3713-8D83-B5CE7A93F9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4" name="Conector Reto 333">
                <a:extLst>
                  <a:ext uri="{FF2B5EF4-FFF2-40B4-BE49-F238E27FC236}">
                    <a16:creationId xmlns:a16="http://schemas.microsoft.com/office/drawing/2014/main" id="{2A226844-FCF1-D75E-C957-3880D346E2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5" name="Conector Reto 334">
                <a:extLst>
                  <a:ext uri="{FF2B5EF4-FFF2-40B4-BE49-F238E27FC236}">
                    <a16:creationId xmlns:a16="http://schemas.microsoft.com/office/drawing/2014/main" id="{B13F7B78-74AD-5114-45BA-87C8171330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6" name="Conector Reto 335">
                <a:extLst>
                  <a:ext uri="{FF2B5EF4-FFF2-40B4-BE49-F238E27FC236}">
                    <a16:creationId xmlns:a16="http://schemas.microsoft.com/office/drawing/2014/main" id="{977F8C4D-036D-1D42-1494-1BDC606E7D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7" name="Conector Reto 336">
                <a:extLst>
                  <a:ext uri="{FF2B5EF4-FFF2-40B4-BE49-F238E27FC236}">
                    <a16:creationId xmlns:a16="http://schemas.microsoft.com/office/drawing/2014/main" id="{A5F492A5-E5A8-504B-98A6-1344FD79F51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" name="Conector Reto 337">
                <a:extLst>
                  <a:ext uri="{FF2B5EF4-FFF2-40B4-BE49-F238E27FC236}">
                    <a16:creationId xmlns:a16="http://schemas.microsoft.com/office/drawing/2014/main" id="{6E8DD51D-B883-0271-A105-E42FE3372A2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9" name="Conector Reto 338">
                <a:extLst>
                  <a:ext uri="{FF2B5EF4-FFF2-40B4-BE49-F238E27FC236}">
                    <a16:creationId xmlns:a16="http://schemas.microsoft.com/office/drawing/2014/main" id="{997A66CE-EA38-E269-9C31-9B043FA7B93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0" name="Conector Reto 339">
                <a:extLst>
                  <a:ext uri="{FF2B5EF4-FFF2-40B4-BE49-F238E27FC236}">
                    <a16:creationId xmlns:a16="http://schemas.microsoft.com/office/drawing/2014/main" id="{D555EBA3-2348-29EF-E124-A5380AE3A4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1" name="Conector Reto 340">
                <a:extLst>
                  <a:ext uri="{FF2B5EF4-FFF2-40B4-BE49-F238E27FC236}">
                    <a16:creationId xmlns:a16="http://schemas.microsoft.com/office/drawing/2014/main" id="{99862F2D-FD81-5915-EC33-865D031654F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7" name="Imagem 6" descr="imagem abstrata de pontos de luz">
            <a:extLst>
              <a:ext uri="{FF2B5EF4-FFF2-40B4-BE49-F238E27FC236}">
                <a16:creationId xmlns:a16="http://schemas.microsoft.com/office/drawing/2014/main" id="{B9DE0057-C1B1-AEAE-D905-23FFF20BA77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268" r="4773" b="-1"/>
          <a:stretch/>
        </p:blipFill>
        <p:spPr>
          <a:xfrm>
            <a:off x="8055588" y="-3863"/>
            <a:ext cx="4132754" cy="3445946"/>
          </a:xfrm>
          <a:custGeom>
            <a:avLst/>
            <a:gdLst>
              <a:gd name="connsiteX0" fmla="*/ 303228 w 4638368"/>
              <a:gd name="connsiteY0" fmla="*/ 0 h 3867534"/>
              <a:gd name="connsiteX1" fmla="*/ 4638368 w 4638368"/>
              <a:gd name="connsiteY1" fmla="*/ 0 h 3867534"/>
              <a:gd name="connsiteX2" fmla="*/ 4638368 w 4638368"/>
              <a:gd name="connsiteY2" fmla="*/ 2952747 h 3867534"/>
              <a:gd name="connsiteX3" fmla="*/ 4585825 w 4638368"/>
              <a:gd name="connsiteY3" fmla="*/ 3013864 h 3867534"/>
              <a:gd name="connsiteX4" fmla="*/ 2641346 w 4638368"/>
              <a:gd name="connsiteY4" fmla="*/ 3867534 h 3867534"/>
              <a:gd name="connsiteX5" fmla="*/ 0 w 4638368"/>
              <a:gd name="connsiteY5" fmla="*/ 1226188 h 3867534"/>
              <a:gd name="connsiteX6" fmla="*/ 260466 w 4638368"/>
              <a:gd name="connsiteY6" fmla="*/ 81056 h 3867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38368" h="3867534">
                <a:moveTo>
                  <a:pt x="303228" y="0"/>
                </a:moveTo>
                <a:lnTo>
                  <a:pt x="4638368" y="0"/>
                </a:lnTo>
                <a:lnTo>
                  <a:pt x="4638368" y="2952747"/>
                </a:lnTo>
                <a:lnTo>
                  <a:pt x="4585825" y="3013864"/>
                </a:lnTo>
                <a:cubicBezTo>
                  <a:pt x="4103088" y="3538671"/>
                  <a:pt x="3410622" y="3867534"/>
                  <a:pt x="2641346" y="3867534"/>
                </a:cubicBezTo>
                <a:cubicBezTo>
                  <a:pt x="1182571" y="3867534"/>
                  <a:pt x="0" y="2684963"/>
                  <a:pt x="0" y="1226188"/>
                </a:cubicBezTo>
                <a:cubicBezTo>
                  <a:pt x="0" y="815907"/>
                  <a:pt x="93544" y="427475"/>
                  <a:pt x="260466" y="81056"/>
                </a:cubicBezTo>
                <a:close/>
              </a:path>
            </a:pathLst>
          </a:custGeom>
        </p:spPr>
      </p:pic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27B5CB7D-F22F-5B5C-9841-C992D7C55F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0025" y="93422"/>
            <a:ext cx="7905821" cy="6578781"/>
          </a:xfrm>
        </p:spPr>
        <p:txBody>
          <a:bodyPr>
            <a:normAutofit/>
          </a:bodyPr>
          <a:lstStyle/>
          <a:p>
            <a:r>
              <a:rPr lang="pt-BR" sz="4000" dirty="0"/>
              <a:t>Resumo para o dia 24/03/2025</a:t>
            </a:r>
          </a:p>
          <a:p>
            <a:endParaRPr lang="pt-BR" dirty="0"/>
          </a:p>
          <a:p>
            <a:r>
              <a:rPr lang="pt-BR" sz="2000" dirty="0"/>
              <a:t>Os alunos devem produzir um texto síntese sobre o debate realizado em aula, abordando as estruturas de decisão </a:t>
            </a:r>
            <a:r>
              <a:rPr lang="pt-BR" sz="2000" dirty="0" err="1"/>
              <a:t>elif</a:t>
            </a:r>
            <a:r>
              <a:rPr lang="pt-BR" sz="2000" dirty="0"/>
              <a:t> e suas aplicações na lógica de programação. O texto deve ter entre 250 e 500 caracteres com espaços (aproximadamente 5 a 10 linhas).  </a:t>
            </a:r>
          </a:p>
          <a:p>
            <a:endParaRPr lang="pt-BR" dirty="0"/>
          </a:p>
          <a:p>
            <a:r>
              <a:rPr lang="pt-BR" dirty="0"/>
              <a:t> </a:t>
            </a:r>
            <a:r>
              <a:rPr lang="pt-BR" sz="2000" dirty="0"/>
              <a:t>Como fazer a atividade:</a:t>
            </a:r>
          </a:p>
          <a:p>
            <a:r>
              <a:rPr lang="pt-BR" sz="2000" dirty="0"/>
              <a:t>1. Inicie com uma introdução ao tema de </a:t>
            </a:r>
            <a:r>
              <a:rPr lang="pt-BR" sz="2000" dirty="0" err="1"/>
              <a:t>if,else</a:t>
            </a:r>
            <a:r>
              <a:rPr lang="pt-BR" sz="2000" dirty="0"/>
              <a:t> e </a:t>
            </a:r>
            <a:r>
              <a:rPr lang="pt-BR" sz="2000" dirty="0" err="1"/>
              <a:t>elif</a:t>
            </a:r>
            <a:r>
              <a:rPr lang="pt-BR" sz="2000" dirty="0"/>
              <a:t>.</a:t>
            </a:r>
          </a:p>
          <a:p>
            <a:r>
              <a:rPr lang="pt-BR" sz="2000" dirty="0"/>
              <a:t>2. Desenvolva suas reflexões sobre o uso do </a:t>
            </a:r>
            <a:r>
              <a:rPr lang="pt-BR" sz="2000" dirty="0" err="1"/>
              <a:t>elif</a:t>
            </a:r>
            <a:r>
              <a:rPr lang="pt-BR" sz="2000" dirty="0"/>
              <a:t> e sua importância.</a:t>
            </a:r>
          </a:p>
          <a:p>
            <a:r>
              <a:rPr lang="pt-BR" sz="2000" dirty="0"/>
              <a:t>3. Conclua resumindo a ideia principal da discussão.</a:t>
            </a:r>
          </a:p>
          <a:p>
            <a:pPr marL="0" indent="0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340612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71196C6-7250-71B5-ED5A-31CCFB389B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satélite no céu noturno">
            <a:extLst>
              <a:ext uri="{FF2B5EF4-FFF2-40B4-BE49-F238E27FC236}">
                <a16:creationId xmlns:a16="http://schemas.microsoft.com/office/drawing/2014/main" id="{DAC72C92-62A8-807F-0C59-379252433E4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611" r="16027" b="1"/>
          <a:stretch/>
        </p:blipFill>
        <p:spPr>
          <a:xfrm>
            <a:off x="8888133" y="4144246"/>
            <a:ext cx="3302966" cy="2717299"/>
          </a:xfrm>
          <a:custGeom>
            <a:avLst/>
            <a:gdLst>
              <a:gd name="connsiteX0" fmla="*/ 1663658 w 3039855"/>
              <a:gd name="connsiteY0" fmla="*/ 0 h 2500842"/>
              <a:gd name="connsiteX1" fmla="*/ 2947417 w 3039855"/>
              <a:gd name="connsiteY1" fmla="*/ 605417 h 2500842"/>
              <a:gd name="connsiteX2" fmla="*/ 3039855 w 3039855"/>
              <a:gd name="connsiteY2" fmla="*/ 729032 h 2500842"/>
              <a:gd name="connsiteX3" fmla="*/ 3039855 w 3039855"/>
              <a:gd name="connsiteY3" fmla="*/ 2500842 h 2500842"/>
              <a:gd name="connsiteX4" fmla="*/ 226952 w 3039855"/>
              <a:gd name="connsiteY4" fmla="*/ 2500842 h 2500842"/>
              <a:gd name="connsiteX5" fmla="*/ 155401 w 3039855"/>
              <a:gd name="connsiteY5" fmla="*/ 2366679 h 2500842"/>
              <a:gd name="connsiteX6" fmla="*/ 0 w 3039855"/>
              <a:gd name="connsiteY6" fmla="*/ 1663658 h 2500842"/>
              <a:gd name="connsiteX7" fmla="*/ 1663658 w 3039855"/>
              <a:gd name="connsiteY7" fmla="*/ 0 h 2500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39855" h="2500842">
                <a:moveTo>
                  <a:pt x="1663658" y="0"/>
                </a:moveTo>
                <a:cubicBezTo>
                  <a:pt x="2180490" y="0"/>
                  <a:pt x="2642278" y="235674"/>
                  <a:pt x="2947417" y="605417"/>
                </a:cubicBezTo>
                <a:lnTo>
                  <a:pt x="3039855" y="729032"/>
                </a:lnTo>
                <a:lnTo>
                  <a:pt x="3039855" y="2500842"/>
                </a:lnTo>
                <a:lnTo>
                  <a:pt x="226952" y="2500842"/>
                </a:lnTo>
                <a:lnTo>
                  <a:pt x="155401" y="2366679"/>
                </a:lnTo>
                <a:cubicBezTo>
                  <a:pt x="55691" y="2153127"/>
                  <a:pt x="0" y="1914896"/>
                  <a:pt x="0" y="1663658"/>
                </a:cubicBezTo>
                <a:cubicBezTo>
                  <a:pt x="0" y="744845"/>
                  <a:pt x="744845" y="0"/>
                  <a:pt x="1663658" y="0"/>
                </a:cubicBezTo>
                <a:close/>
              </a:path>
            </a:pathLst>
          </a:custGeom>
        </p:spPr>
      </p:pic>
      <p:grpSp>
        <p:nvGrpSpPr>
          <p:cNvPr id="179" name="Grupo 178">
            <a:extLst>
              <a:ext uri="{FF2B5EF4-FFF2-40B4-BE49-F238E27FC236}">
                <a16:creationId xmlns:a16="http://schemas.microsoft.com/office/drawing/2014/main" id="{D8CCDA03-979E-E534-887B-2D4B46093B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21267604">
            <a:off x="8565602" y="3905595"/>
            <a:ext cx="3639934" cy="3163289"/>
            <a:chOff x="5281603" y="104899"/>
            <a:chExt cx="6910397" cy="6005491"/>
          </a:xfrm>
        </p:grpSpPr>
        <p:sp>
          <p:nvSpPr>
            <p:cNvPr id="180" name="Forma Livre 98">
              <a:extLst>
                <a:ext uri="{FF2B5EF4-FFF2-40B4-BE49-F238E27FC236}">
                  <a16:creationId xmlns:a16="http://schemas.microsoft.com/office/drawing/2014/main" id="{8FD3CCBE-D33E-71FD-F894-05EBAE7589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grpSp>
          <p:nvGrpSpPr>
            <p:cNvPr id="181" name="Grupo 180">
              <a:extLst>
                <a:ext uri="{FF2B5EF4-FFF2-40B4-BE49-F238E27FC236}">
                  <a16:creationId xmlns:a16="http://schemas.microsoft.com/office/drawing/2014/main" id="{E6E0F9BC-FE6E-3A49-5C96-B97DAF6CAB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182" name="Conector Reto 181">
                <a:extLst>
                  <a:ext uri="{FF2B5EF4-FFF2-40B4-BE49-F238E27FC236}">
                    <a16:creationId xmlns:a16="http://schemas.microsoft.com/office/drawing/2014/main" id="{E224DF35-9195-C566-62AD-236E5425652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Conector Reto 182">
                <a:extLst>
                  <a:ext uri="{FF2B5EF4-FFF2-40B4-BE49-F238E27FC236}">
                    <a16:creationId xmlns:a16="http://schemas.microsoft.com/office/drawing/2014/main" id="{A2AC9F83-EE59-3FBA-0B5E-07D7807EEA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Conector Reto 183">
                <a:extLst>
                  <a:ext uri="{FF2B5EF4-FFF2-40B4-BE49-F238E27FC236}">
                    <a16:creationId xmlns:a16="http://schemas.microsoft.com/office/drawing/2014/main" id="{50CC9E12-6793-7799-C3BB-5EADD51A258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Conector Reto 184">
                <a:extLst>
                  <a:ext uri="{FF2B5EF4-FFF2-40B4-BE49-F238E27FC236}">
                    <a16:creationId xmlns:a16="http://schemas.microsoft.com/office/drawing/2014/main" id="{56E0B4AA-92F1-D34F-F5B4-16A48D8D8A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Conector Reto 185">
                <a:extLst>
                  <a:ext uri="{FF2B5EF4-FFF2-40B4-BE49-F238E27FC236}">
                    <a16:creationId xmlns:a16="http://schemas.microsoft.com/office/drawing/2014/main" id="{9862FA01-8D7B-1E4F-A7D4-C9882D4675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Conector Reto 186">
                <a:extLst>
                  <a:ext uri="{FF2B5EF4-FFF2-40B4-BE49-F238E27FC236}">
                    <a16:creationId xmlns:a16="http://schemas.microsoft.com/office/drawing/2014/main" id="{657866C1-06F9-C283-94AB-8252428D1D0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Conector Reto 187">
                <a:extLst>
                  <a:ext uri="{FF2B5EF4-FFF2-40B4-BE49-F238E27FC236}">
                    <a16:creationId xmlns:a16="http://schemas.microsoft.com/office/drawing/2014/main" id="{FBC5D696-17EF-6E4A-856A-51252CD583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Conector Reto 188">
                <a:extLst>
                  <a:ext uri="{FF2B5EF4-FFF2-40B4-BE49-F238E27FC236}">
                    <a16:creationId xmlns:a16="http://schemas.microsoft.com/office/drawing/2014/main" id="{E198A3AB-90D3-7E77-6A1B-ABBCB04A64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Conector Reto 189">
                <a:extLst>
                  <a:ext uri="{FF2B5EF4-FFF2-40B4-BE49-F238E27FC236}">
                    <a16:creationId xmlns:a16="http://schemas.microsoft.com/office/drawing/2014/main" id="{3F4C603B-19C1-AEEA-66BA-998B0FCE0F6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Conector Reto 190">
                <a:extLst>
                  <a:ext uri="{FF2B5EF4-FFF2-40B4-BE49-F238E27FC236}">
                    <a16:creationId xmlns:a16="http://schemas.microsoft.com/office/drawing/2014/main" id="{261B06E3-70D5-4978-3289-9115C88FF7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Conector Reto 191">
                <a:extLst>
                  <a:ext uri="{FF2B5EF4-FFF2-40B4-BE49-F238E27FC236}">
                    <a16:creationId xmlns:a16="http://schemas.microsoft.com/office/drawing/2014/main" id="{517D90F6-A8E8-9607-EF7F-9697B00323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Conector Reto 192">
                <a:extLst>
                  <a:ext uri="{FF2B5EF4-FFF2-40B4-BE49-F238E27FC236}">
                    <a16:creationId xmlns:a16="http://schemas.microsoft.com/office/drawing/2014/main" id="{966BFA6D-2B5A-0267-5B21-900ACC99F7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Conector Reto 193">
                <a:extLst>
                  <a:ext uri="{FF2B5EF4-FFF2-40B4-BE49-F238E27FC236}">
                    <a16:creationId xmlns:a16="http://schemas.microsoft.com/office/drawing/2014/main" id="{12838675-3620-7F7A-7358-B24995AA966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Conector Reto 194">
                <a:extLst>
                  <a:ext uri="{FF2B5EF4-FFF2-40B4-BE49-F238E27FC236}">
                    <a16:creationId xmlns:a16="http://schemas.microsoft.com/office/drawing/2014/main" id="{06A35564-452E-56BB-5095-4A74349A9B4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Conector Reto 195">
                <a:extLst>
                  <a:ext uri="{FF2B5EF4-FFF2-40B4-BE49-F238E27FC236}">
                    <a16:creationId xmlns:a16="http://schemas.microsoft.com/office/drawing/2014/main" id="{695AA8C8-1B8E-251C-D683-FAF3B3B725D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Conector Reto 196">
                <a:extLst>
                  <a:ext uri="{FF2B5EF4-FFF2-40B4-BE49-F238E27FC236}">
                    <a16:creationId xmlns:a16="http://schemas.microsoft.com/office/drawing/2014/main" id="{FBA7C652-2961-6A8A-BB65-DC5B098010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Conector Reto 197">
                <a:extLst>
                  <a:ext uri="{FF2B5EF4-FFF2-40B4-BE49-F238E27FC236}">
                    <a16:creationId xmlns:a16="http://schemas.microsoft.com/office/drawing/2014/main" id="{CF6D3D14-F5B1-D702-9F0A-2F112988E5F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Conector Reto 198">
                <a:extLst>
                  <a:ext uri="{FF2B5EF4-FFF2-40B4-BE49-F238E27FC236}">
                    <a16:creationId xmlns:a16="http://schemas.microsoft.com/office/drawing/2014/main" id="{4FC903E1-48EF-2D25-B3B3-CD9C44A65EF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Conector Reto 199">
                <a:extLst>
                  <a:ext uri="{FF2B5EF4-FFF2-40B4-BE49-F238E27FC236}">
                    <a16:creationId xmlns:a16="http://schemas.microsoft.com/office/drawing/2014/main" id="{6DCFB6F1-D1CA-C0CE-1C6A-ECE48D35AE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Conector Reto 200">
                <a:extLst>
                  <a:ext uri="{FF2B5EF4-FFF2-40B4-BE49-F238E27FC236}">
                    <a16:creationId xmlns:a16="http://schemas.microsoft.com/office/drawing/2014/main" id="{89688EC1-A611-3EDE-EF04-A1FF294E22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Conector Reto 201">
                <a:extLst>
                  <a:ext uri="{FF2B5EF4-FFF2-40B4-BE49-F238E27FC236}">
                    <a16:creationId xmlns:a16="http://schemas.microsoft.com/office/drawing/2014/main" id="{78434189-1293-781C-1368-B19CE366F1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Conector Reto 202">
                <a:extLst>
                  <a:ext uri="{FF2B5EF4-FFF2-40B4-BE49-F238E27FC236}">
                    <a16:creationId xmlns:a16="http://schemas.microsoft.com/office/drawing/2014/main" id="{6C11602D-1518-5B32-6381-B266A40BBD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Conector Reto 203">
                <a:extLst>
                  <a:ext uri="{FF2B5EF4-FFF2-40B4-BE49-F238E27FC236}">
                    <a16:creationId xmlns:a16="http://schemas.microsoft.com/office/drawing/2014/main" id="{36BA8FDF-7B2C-9CBD-3F11-F3417FE0BB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Conector Reto 204">
                <a:extLst>
                  <a:ext uri="{FF2B5EF4-FFF2-40B4-BE49-F238E27FC236}">
                    <a16:creationId xmlns:a16="http://schemas.microsoft.com/office/drawing/2014/main" id="{3D9C13F4-796D-CFC0-B745-2716B06ACD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Conector Reto 205">
                <a:extLst>
                  <a:ext uri="{FF2B5EF4-FFF2-40B4-BE49-F238E27FC236}">
                    <a16:creationId xmlns:a16="http://schemas.microsoft.com/office/drawing/2014/main" id="{2A58D321-B40C-6DC0-D19B-4B1D280358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Conector Reto 206">
                <a:extLst>
                  <a:ext uri="{FF2B5EF4-FFF2-40B4-BE49-F238E27FC236}">
                    <a16:creationId xmlns:a16="http://schemas.microsoft.com/office/drawing/2014/main" id="{B76621A0-1537-7E4C-D8E4-2A677798FA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Conector Reto 207">
                <a:extLst>
                  <a:ext uri="{FF2B5EF4-FFF2-40B4-BE49-F238E27FC236}">
                    <a16:creationId xmlns:a16="http://schemas.microsoft.com/office/drawing/2014/main" id="{A8A718D3-F6C2-1BE8-3EA1-5385E8E76FE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Conector Reto 208">
                <a:extLst>
                  <a:ext uri="{FF2B5EF4-FFF2-40B4-BE49-F238E27FC236}">
                    <a16:creationId xmlns:a16="http://schemas.microsoft.com/office/drawing/2014/main" id="{9CAD9DAB-745C-D2B2-E57F-923C156337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Conector Reto 209">
                <a:extLst>
                  <a:ext uri="{FF2B5EF4-FFF2-40B4-BE49-F238E27FC236}">
                    <a16:creationId xmlns:a16="http://schemas.microsoft.com/office/drawing/2014/main" id="{6248A59E-D957-73B1-C70A-655221B61B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Conector Reto 210">
                <a:extLst>
                  <a:ext uri="{FF2B5EF4-FFF2-40B4-BE49-F238E27FC236}">
                    <a16:creationId xmlns:a16="http://schemas.microsoft.com/office/drawing/2014/main" id="{54D6063C-4450-F91F-F09B-809475DFF4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Conector Reto 211">
                <a:extLst>
                  <a:ext uri="{FF2B5EF4-FFF2-40B4-BE49-F238E27FC236}">
                    <a16:creationId xmlns:a16="http://schemas.microsoft.com/office/drawing/2014/main" id="{EB35F189-03B6-B720-011E-463EB957EB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Conector Reto 212">
                <a:extLst>
                  <a:ext uri="{FF2B5EF4-FFF2-40B4-BE49-F238E27FC236}">
                    <a16:creationId xmlns:a16="http://schemas.microsoft.com/office/drawing/2014/main" id="{F6683695-5CFA-504D-E1A1-793C0B4FF03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Conector Reto 213">
                <a:extLst>
                  <a:ext uri="{FF2B5EF4-FFF2-40B4-BE49-F238E27FC236}">
                    <a16:creationId xmlns:a16="http://schemas.microsoft.com/office/drawing/2014/main" id="{55F73229-559D-AB58-A509-E6537BE3A3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Conector Reto 214">
                <a:extLst>
                  <a:ext uri="{FF2B5EF4-FFF2-40B4-BE49-F238E27FC236}">
                    <a16:creationId xmlns:a16="http://schemas.microsoft.com/office/drawing/2014/main" id="{D76F9D86-E7DD-514E-59EA-AC281E7154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Conector Reto 215">
                <a:extLst>
                  <a:ext uri="{FF2B5EF4-FFF2-40B4-BE49-F238E27FC236}">
                    <a16:creationId xmlns:a16="http://schemas.microsoft.com/office/drawing/2014/main" id="{A6C5910E-EE8E-D51E-5392-F7C3397653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Conector Reto 216">
                <a:extLst>
                  <a:ext uri="{FF2B5EF4-FFF2-40B4-BE49-F238E27FC236}">
                    <a16:creationId xmlns:a16="http://schemas.microsoft.com/office/drawing/2014/main" id="{04953590-03FA-C24F-0D0F-BBD752B94C1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Conector Reto 217">
                <a:extLst>
                  <a:ext uri="{FF2B5EF4-FFF2-40B4-BE49-F238E27FC236}">
                    <a16:creationId xmlns:a16="http://schemas.microsoft.com/office/drawing/2014/main" id="{DEAE8851-1572-D46B-996E-142F0679B0A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Conector Reto 218">
                <a:extLst>
                  <a:ext uri="{FF2B5EF4-FFF2-40B4-BE49-F238E27FC236}">
                    <a16:creationId xmlns:a16="http://schemas.microsoft.com/office/drawing/2014/main" id="{057AB115-8B8D-BC35-8D30-8727F1800F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Conector Reto 219">
                <a:extLst>
                  <a:ext uri="{FF2B5EF4-FFF2-40B4-BE49-F238E27FC236}">
                    <a16:creationId xmlns:a16="http://schemas.microsoft.com/office/drawing/2014/main" id="{29C9C79D-A445-B912-880A-B2BBE36E4E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Conector Reto 220">
                <a:extLst>
                  <a:ext uri="{FF2B5EF4-FFF2-40B4-BE49-F238E27FC236}">
                    <a16:creationId xmlns:a16="http://schemas.microsoft.com/office/drawing/2014/main" id="{9639F396-3FB0-8F25-FB22-90230F4D00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Conector Reto 221">
                <a:extLst>
                  <a:ext uri="{FF2B5EF4-FFF2-40B4-BE49-F238E27FC236}">
                    <a16:creationId xmlns:a16="http://schemas.microsoft.com/office/drawing/2014/main" id="{DAD2E01D-BD12-D705-2E43-B399675DF0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Conector Reto 222">
                <a:extLst>
                  <a:ext uri="{FF2B5EF4-FFF2-40B4-BE49-F238E27FC236}">
                    <a16:creationId xmlns:a16="http://schemas.microsoft.com/office/drawing/2014/main" id="{8D5B373B-5428-B890-D0C6-76AE7939A9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Conector Reto 223">
                <a:extLst>
                  <a:ext uri="{FF2B5EF4-FFF2-40B4-BE49-F238E27FC236}">
                    <a16:creationId xmlns:a16="http://schemas.microsoft.com/office/drawing/2014/main" id="{C27AEBE9-83E8-CED2-F6EE-F639B939B72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Conector Reto 224">
                <a:extLst>
                  <a:ext uri="{FF2B5EF4-FFF2-40B4-BE49-F238E27FC236}">
                    <a16:creationId xmlns:a16="http://schemas.microsoft.com/office/drawing/2014/main" id="{6EFC3156-2EBD-6592-ED79-92704F4454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Conector Reto 225">
                <a:extLst>
                  <a:ext uri="{FF2B5EF4-FFF2-40B4-BE49-F238E27FC236}">
                    <a16:creationId xmlns:a16="http://schemas.microsoft.com/office/drawing/2014/main" id="{54B03876-6E7F-67D4-81B1-E5C50D3A3D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Conector Reto 226">
                <a:extLst>
                  <a:ext uri="{FF2B5EF4-FFF2-40B4-BE49-F238E27FC236}">
                    <a16:creationId xmlns:a16="http://schemas.microsoft.com/office/drawing/2014/main" id="{3018046E-75D5-8D6E-DDFA-E70447E7316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Conector Reto 227">
                <a:extLst>
                  <a:ext uri="{FF2B5EF4-FFF2-40B4-BE49-F238E27FC236}">
                    <a16:creationId xmlns:a16="http://schemas.microsoft.com/office/drawing/2014/main" id="{272506EE-4A6B-D671-E954-11C7C9919EE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Conector Reto 228">
                <a:extLst>
                  <a:ext uri="{FF2B5EF4-FFF2-40B4-BE49-F238E27FC236}">
                    <a16:creationId xmlns:a16="http://schemas.microsoft.com/office/drawing/2014/main" id="{AC10836B-B227-E4B4-ED36-4FD3C60EAB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Conector Reto 229">
                <a:extLst>
                  <a:ext uri="{FF2B5EF4-FFF2-40B4-BE49-F238E27FC236}">
                    <a16:creationId xmlns:a16="http://schemas.microsoft.com/office/drawing/2014/main" id="{463D204D-2228-5140-E580-96363D4AC24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Conector Reto 230">
                <a:extLst>
                  <a:ext uri="{FF2B5EF4-FFF2-40B4-BE49-F238E27FC236}">
                    <a16:creationId xmlns:a16="http://schemas.microsoft.com/office/drawing/2014/main" id="{F1D85295-16C0-C058-1362-BBA0DD227B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Conector Reto 231">
                <a:extLst>
                  <a:ext uri="{FF2B5EF4-FFF2-40B4-BE49-F238E27FC236}">
                    <a16:creationId xmlns:a16="http://schemas.microsoft.com/office/drawing/2014/main" id="{7CF9312D-B213-3A59-8951-BC79AA5E89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Conector Reto 232">
                <a:extLst>
                  <a:ext uri="{FF2B5EF4-FFF2-40B4-BE49-F238E27FC236}">
                    <a16:creationId xmlns:a16="http://schemas.microsoft.com/office/drawing/2014/main" id="{3815FABA-57C3-1C2F-BCAC-50B70DA6A0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Conector Reto 233">
                <a:extLst>
                  <a:ext uri="{FF2B5EF4-FFF2-40B4-BE49-F238E27FC236}">
                    <a16:creationId xmlns:a16="http://schemas.microsoft.com/office/drawing/2014/main" id="{11FB7BDB-3152-8A08-C82F-0D0EC11972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Conector Reto 234">
                <a:extLst>
                  <a:ext uri="{FF2B5EF4-FFF2-40B4-BE49-F238E27FC236}">
                    <a16:creationId xmlns:a16="http://schemas.microsoft.com/office/drawing/2014/main" id="{0590C2D1-1AC3-9A55-33A6-9E16CCFFA95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Conector Reto 235">
                <a:extLst>
                  <a:ext uri="{FF2B5EF4-FFF2-40B4-BE49-F238E27FC236}">
                    <a16:creationId xmlns:a16="http://schemas.microsoft.com/office/drawing/2014/main" id="{622C7B04-E1B5-0470-B9E2-6020DE35BD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Conector Reto 236">
                <a:extLst>
                  <a:ext uri="{FF2B5EF4-FFF2-40B4-BE49-F238E27FC236}">
                    <a16:creationId xmlns:a16="http://schemas.microsoft.com/office/drawing/2014/main" id="{12266F3E-2FED-18CB-2ED0-9A3137702AB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Conector Reto 237">
                <a:extLst>
                  <a:ext uri="{FF2B5EF4-FFF2-40B4-BE49-F238E27FC236}">
                    <a16:creationId xmlns:a16="http://schemas.microsoft.com/office/drawing/2014/main" id="{F1A9D7D5-CCD8-09C0-BAE7-B47F8C93C0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Conector Reto 238">
                <a:extLst>
                  <a:ext uri="{FF2B5EF4-FFF2-40B4-BE49-F238E27FC236}">
                    <a16:creationId xmlns:a16="http://schemas.microsoft.com/office/drawing/2014/main" id="{4E7A89F1-FA68-DC91-B1AC-709FABC65F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Conector Reto 239">
                <a:extLst>
                  <a:ext uri="{FF2B5EF4-FFF2-40B4-BE49-F238E27FC236}">
                    <a16:creationId xmlns:a16="http://schemas.microsoft.com/office/drawing/2014/main" id="{C347B470-3E28-AB46-EB33-60A8A0E04D4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Conector Reto 240">
                <a:extLst>
                  <a:ext uri="{FF2B5EF4-FFF2-40B4-BE49-F238E27FC236}">
                    <a16:creationId xmlns:a16="http://schemas.microsoft.com/office/drawing/2014/main" id="{98E4D779-FBC3-63F0-E548-5C7E2923E35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Conector Reto 241">
                <a:extLst>
                  <a:ext uri="{FF2B5EF4-FFF2-40B4-BE49-F238E27FC236}">
                    <a16:creationId xmlns:a16="http://schemas.microsoft.com/office/drawing/2014/main" id="{AFE4B672-F157-0DA2-5854-B1CC9558C6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Conector Reto 242">
                <a:extLst>
                  <a:ext uri="{FF2B5EF4-FFF2-40B4-BE49-F238E27FC236}">
                    <a16:creationId xmlns:a16="http://schemas.microsoft.com/office/drawing/2014/main" id="{8915BC25-779C-EDD7-CFFE-B448E8F2AC0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Conector Reto 243">
                <a:extLst>
                  <a:ext uri="{FF2B5EF4-FFF2-40B4-BE49-F238E27FC236}">
                    <a16:creationId xmlns:a16="http://schemas.microsoft.com/office/drawing/2014/main" id="{AB8AE261-CBB9-904E-A59F-D79A8C82F6A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Conector Reto 244">
                <a:extLst>
                  <a:ext uri="{FF2B5EF4-FFF2-40B4-BE49-F238E27FC236}">
                    <a16:creationId xmlns:a16="http://schemas.microsoft.com/office/drawing/2014/main" id="{357F6A4E-2E5B-A5A1-14BD-52710D7C6A2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Conector Reto 245">
                <a:extLst>
                  <a:ext uri="{FF2B5EF4-FFF2-40B4-BE49-F238E27FC236}">
                    <a16:creationId xmlns:a16="http://schemas.microsoft.com/office/drawing/2014/main" id="{0DFDAF40-DBAA-7DDE-5C92-E4C36CFB86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Conector Reto 246">
                <a:extLst>
                  <a:ext uri="{FF2B5EF4-FFF2-40B4-BE49-F238E27FC236}">
                    <a16:creationId xmlns:a16="http://schemas.microsoft.com/office/drawing/2014/main" id="{F495F7A6-63F6-A7FD-13ED-879B5A46CA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Conector Reto 247">
                <a:extLst>
                  <a:ext uri="{FF2B5EF4-FFF2-40B4-BE49-F238E27FC236}">
                    <a16:creationId xmlns:a16="http://schemas.microsoft.com/office/drawing/2014/main" id="{F7CF5410-692A-92B0-258C-6AFE59530D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Conector Reto 248">
                <a:extLst>
                  <a:ext uri="{FF2B5EF4-FFF2-40B4-BE49-F238E27FC236}">
                    <a16:creationId xmlns:a16="http://schemas.microsoft.com/office/drawing/2014/main" id="{56545B6E-9190-6DB7-6E5D-EA991B12F26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Conector Reto 249">
                <a:extLst>
                  <a:ext uri="{FF2B5EF4-FFF2-40B4-BE49-F238E27FC236}">
                    <a16:creationId xmlns:a16="http://schemas.microsoft.com/office/drawing/2014/main" id="{D3748DD1-AB4E-0D69-1C4A-656162C5C22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Conector Reto 250">
                <a:extLst>
                  <a:ext uri="{FF2B5EF4-FFF2-40B4-BE49-F238E27FC236}">
                    <a16:creationId xmlns:a16="http://schemas.microsoft.com/office/drawing/2014/main" id="{F41C6B58-6AAF-E2F6-DB54-9E8E00BA05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Conector Reto 251">
                <a:extLst>
                  <a:ext uri="{FF2B5EF4-FFF2-40B4-BE49-F238E27FC236}">
                    <a16:creationId xmlns:a16="http://schemas.microsoft.com/office/drawing/2014/main" id="{32019D2A-AA65-F12D-CFCA-77BF4B7925C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Conector Reto 252">
                <a:extLst>
                  <a:ext uri="{FF2B5EF4-FFF2-40B4-BE49-F238E27FC236}">
                    <a16:creationId xmlns:a16="http://schemas.microsoft.com/office/drawing/2014/main" id="{A56C20E6-679D-597A-3183-B0B93C9DA2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Conector Reto 253">
                <a:extLst>
                  <a:ext uri="{FF2B5EF4-FFF2-40B4-BE49-F238E27FC236}">
                    <a16:creationId xmlns:a16="http://schemas.microsoft.com/office/drawing/2014/main" id="{DDAF0C18-C01C-7B9D-94A3-A949C15BFD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Conector Reto 254">
                <a:extLst>
                  <a:ext uri="{FF2B5EF4-FFF2-40B4-BE49-F238E27FC236}">
                    <a16:creationId xmlns:a16="http://schemas.microsoft.com/office/drawing/2014/main" id="{FD136329-D8F6-5E90-20A8-C8B64DD13B5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Conector Reto 255">
                <a:extLst>
                  <a:ext uri="{FF2B5EF4-FFF2-40B4-BE49-F238E27FC236}">
                    <a16:creationId xmlns:a16="http://schemas.microsoft.com/office/drawing/2014/main" id="{D07D1923-BFBC-355F-84A2-BC337FE770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" name="Conector Reto 256">
                <a:extLst>
                  <a:ext uri="{FF2B5EF4-FFF2-40B4-BE49-F238E27FC236}">
                    <a16:creationId xmlns:a16="http://schemas.microsoft.com/office/drawing/2014/main" id="{F757CC51-819C-FEF7-70C6-31C86CD3A7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Conector Reto 257">
                <a:extLst>
                  <a:ext uri="{FF2B5EF4-FFF2-40B4-BE49-F238E27FC236}">
                    <a16:creationId xmlns:a16="http://schemas.microsoft.com/office/drawing/2014/main" id="{323624A8-013B-E04C-ADE3-84643F986E5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Conector Reto 258">
                <a:extLst>
                  <a:ext uri="{FF2B5EF4-FFF2-40B4-BE49-F238E27FC236}">
                    <a16:creationId xmlns:a16="http://schemas.microsoft.com/office/drawing/2014/main" id="{FFC79E4D-8609-83E4-1A37-5CF33CBC46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61" name="Grupo 260">
            <a:extLst>
              <a:ext uri="{FF2B5EF4-FFF2-40B4-BE49-F238E27FC236}">
                <a16:creationId xmlns:a16="http://schemas.microsoft.com/office/drawing/2014/main" id="{68E1F8EE-BDC5-BB35-D1E0-A20CF688D2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5392608">
            <a:off x="7397406" y="-618857"/>
            <a:ext cx="4915057" cy="4271437"/>
            <a:chOff x="5281603" y="104899"/>
            <a:chExt cx="6910397" cy="6005491"/>
          </a:xfrm>
        </p:grpSpPr>
        <p:sp>
          <p:nvSpPr>
            <p:cNvPr id="262" name="Forma Livre 17">
              <a:extLst>
                <a:ext uri="{FF2B5EF4-FFF2-40B4-BE49-F238E27FC236}">
                  <a16:creationId xmlns:a16="http://schemas.microsoft.com/office/drawing/2014/main" id="{998EF2F7-3EE5-10F9-BEDF-FF2E0639BC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grpSp>
          <p:nvGrpSpPr>
            <p:cNvPr id="263" name="Grupo 262">
              <a:extLst>
                <a:ext uri="{FF2B5EF4-FFF2-40B4-BE49-F238E27FC236}">
                  <a16:creationId xmlns:a16="http://schemas.microsoft.com/office/drawing/2014/main" id="{03F7DB0D-D6CC-93D1-D0FC-59511399B8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264" name="Conector Reto 263">
                <a:extLst>
                  <a:ext uri="{FF2B5EF4-FFF2-40B4-BE49-F238E27FC236}">
                    <a16:creationId xmlns:a16="http://schemas.microsoft.com/office/drawing/2014/main" id="{6158636E-4357-F59D-E698-EFEA2B6DD0A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Conector Reto 264">
                <a:extLst>
                  <a:ext uri="{FF2B5EF4-FFF2-40B4-BE49-F238E27FC236}">
                    <a16:creationId xmlns:a16="http://schemas.microsoft.com/office/drawing/2014/main" id="{B27A0F9D-2C4B-D649-66EA-B84B324415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6" name="Conector Reto 265">
                <a:extLst>
                  <a:ext uri="{FF2B5EF4-FFF2-40B4-BE49-F238E27FC236}">
                    <a16:creationId xmlns:a16="http://schemas.microsoft.com/office/drawing/2014/main" id="{4FFEA5F1-AD70-1780-242E-F19DCDF44CC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" name="Conector Reto 266">
                <a:extLst>
                  <a:ext uri="{FF2B5EF4-FFF2-40B4-BE49-F238E27FC236}">
                    <a16:creationId xmlns:a16="http://schemas.microsoft.com/office/drawing/2014/main" id="{B7865735-AEED-F1ED-2040-63FD7D0DA3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Conector Reto 267">
                <a:extLst>
                  <a:ext uri="{FF2B5EF4-FFF2-40B4-BE49-F238E27FC236}">
                    <a16:creationId xmlns:a16="http://schemas.microsoft.com/office/drawing/2014/main" id="{04D49DD5-EFCA-7E62-3A69-B15B12C74B2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Conector Reto 268">
                <a:extLst>
                  <a:ext uri="{FF2B5EF4-FFF2-40B4-BE49-F238E27FC236}">
                    <a16:creationId xmlns:a16="http://schemas.microsoft.com/office/drawing/2014/main" id="{0792E8E8-EA66-3716-AB3C-449E9AD37C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Conector Reto 269">
                <a:extLst>
                  <a:ext uri="{FF2B5EF4-FFF2-40B4-BE49-F238E27FC236}">
                    <a16:creationId xmlns:a16="http://schemas.microsoft.com/office/drawing/2014/main" id="{3A8A593E-EE9D-AAC1-5392-C0EC89E51C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Conector Reto 270">
                <a:extLst>
                  <a:ext uri="{FF2B5EF4-FFF2-40B4-BE49-F238E27FC236}">
                    <a16:creationId xmlns:a16="http://schemas.microsoft.com/office/drawing/2014/main" id="{364E9DF5-BE8C-21A1-5B2C-4942A016DF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Conector Reto 271">
                <a:extLst>
                  <a:ext uri="{FF2B5EF4-FFF2-40B4-BE49-F238E27FC236}">
                    <a16:creationId xmlns:a16="http://schemas.microsoft.com/office/drawing/2014/main" id="{87B89461-662E-FF9A-7853-A2BCEF1AB3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Conector Reto 272">
                <a:extLst>
                  <a:ext uri="{FF2B5EF4-FFF2-40B4-BE49-F238E27FC236}">
                    <a16:creationId xmlns:a16="http://schemas.microsoft.com/office/drawing/2014/main" id="{1CA807C6-CB27-B2D7-9CAB-69BB5BCE9EA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Conector Reto 273">
                <a:extLst>
                  <a:ext uri="{FF2B5EF4-FFF2-40B4-BE49-F238E27FC236}">
                    <a16:creationId xmlns:a16="http://schemas.microsoft.com/office/drawing/2014/main" id="{836FA62E-A792-2C99-22F2-5FF4B76D65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Conector Reto 274">
                <a:extLst>
                  <a:ext uri="{FF2B5EF4-FFF2-40B4-BE49-F238E27FC236}">
                    <a16:creationId xmlns:a16="http://schemas.microsoft.com/office/drawing/2014/main" id="{78434732-5838-46D4-1AF9-05AA5270F9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" name="Conector Reto 275">
                <a:extLst>
                  <a:ext uri="{FF2B5EF4-FFF2-40B4-BE49-F238E27FC236}">
                    <a16:creationId xmlns:a16="http://schemas.microsoft.com/office/drawing/2014/main" id="{FE5167E0-A804-67E3-4F10-7D6FD82A0D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Conector Reto 276">
                <a:extLst>
                  <a:ext uri="{FF2B5EF4-FFF2-40B4-BE49-F238E27FC236}">
                    <a16:creationId xmlns:a16="http://schemas.microsoft.com/office/drawing/2014/main" id="{49740EC6-04E4-9C90-D92F-84A0F82CEE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Conector Reto 277">
                <a:extLst>
                  <a:ext uri="{FF2B5EF4-FFF2-40B4-BE49-F238E27FC236}">
                    <a16:creationId xmlns:a16="http://schemas.microsoft.com/office/drawing/2014/main" id="{A1ACD74C-4518-CE1D-572B-6E9C8DA667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Conector Reto 278">
                <a:extLst>
                  <a:ext uri="{FF2B5EF4-FFF2-40B4-BE49-F238E27FC236}">
                    <a16:creationId xmlns:a16="http://schemas.microsoft.com/office/drawing/2014/main" id="{0C5D9D82-04AA-F37D-244B-8308305735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Conector Reto 279">
                <a:extLst>
                  <a:ext uri="{FF2B5EF4-FFF2-40B4-BE49-F238E27FC236}">
                    <a16:creationId xmlns:a16="http://schemas.microsoft.com/office/drawing/2014/main" id="{BBE73D5B-0D1D-92C0-0060-1F83A5E2FD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Conector Reto 280">
                <a:extLst>
                  <a:ext uri="{FF2B5EF4-FFF2-40B4-BE49-F238E27FC236}">
                    <a16:creationId xmlns:a16="http://schemas.microsoft.com/office/drawing/2014/main" id="{4E57502A-16A6-B68A-F67E-8F066D175B0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Conector Reto 281">
                <a:extLst>
                  <a:ext uri="{FF2B5EF4-FFF2-40B4-BE49-F238E27FC236}">
                    <a16:creationId xmlns:a16="http://schemas.microsoft.com/office/drawing/2014/main" id="{B39CC675-CC6E-8222-4F9C-883647225A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3" name="Conector Reto 282">
                <a:extLst>
                  <a:ext uri="{FF2B5EF4-FFF2-40B4-BE49-F238E27FC236}">
                    <a16:creationId xmlns:a16="http://schemas.microsoft.com/office/drawing/2014/main" id="{6C676D17-D40E-78BC-17BC-0AA5E7AA0C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Conector Reto 283">
                <a:extLst>
                  <a:ext uri="{FF2B5EF4-FFF2-40B4-BE49-F238E27FC236}">
                    <a16:creationId xmlns:a16="http://schemas.microsoft.com/office/drawing/2014/main" id="{07857CE3-7AEA-22EF-F267-E8451FAB41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Conector Reto 284">
                <a:extLst>
                  <a:ext uri="{FF2B5EF4-FFF2-40B4-BE49-F238E27FC236}">
                    <a16:creationId xmlns:a16="http://schemas.microsoft.com/office/drawing/2014/main" id="{B863B1DE-C9BC-D8F6-AC6A-0F1F87E91E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Conector Reto 285">
                <a:extLst>
                  <a:ext uri="{FF2B5EF4-FFF2-40B4-BE49-F238E27FC236}">
                    <a16:creationId xmlns:a16="http://schemas.microsoft.com/office/drawing/2014/main" id="{DB23AE12-9BC5-C4B0-A13F-021B45AEBE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Conector Reto 286">
                <a:extLst>
                  <a:ext uri="{FF2B5EF4-FFF2-40B4-BE49-F238E27FC236}">
                    <a16:creationId xmlns:a16="http://schemas.microsoft.com/office/drawing/2014/main" id="{21DA0652-E7F6-E1AC-2100-748E2CA3FF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Conector Reto 287">
                <a:extLst>
                  <a:ext uri="{FF2B5EF4-FFF2-40B4-BE49-F238E27FC236}">
                    <a16:creationId xmlns:a16="http://schemas.microsoft.com/office/drawing/2014/main" id="{98A66DA9-2572-AE50-0BD4-D7DE21C450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Conector Reto 288">
                <a:extLst>
                  <a:ext uri="{FF2B5EF4-FFF2-40B4-BE49-F238E27FC236}">
                    <a16:creationId xmlns:a16="http://schemas.microsoft.com/office/drawing/2014/main" id="{09B5106E-DDDB-B1A6-EA35-54933E68C1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0" name="Conector Reto 289">
                <a:extLst>
                  <a:ext uri="{FF2B5EF4-FFF2-40B4-BE49-F238E27FC236}">
                    <a16:creationId xmlns:a16="http://schemas.microsoft.com/office/drawing/2014/main" id="{44E001F9-C426-31B8-6063-16F5B78CB12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Conector Reto 290">
                <a:extLst>
                  <a:ext uri="{FF2B5EF4-FFF2-40B4-BE49-F238E27FC236}">
                    <a16:creationId xmlns:a16="http://schemas.microsoft.com/office/drawing/2014/main" id="{6CEA2A7B-634B-DC88-5E1B-DCC2289361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Conector Reto 291">
                <a:extLst>
                  <a:ext uri="{FF2B5EF4-FFF2-40B4-BE49-F238E27FC236}">
                    <a16:creationId xmlns:a16="http://schemas.microsoft.com/office/drawing/2014/main" id="{A7F9E9F9-BAE6-BFFF-7F7B-861D152F81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Conector Reto 292">
                <a:extLst>
                  <a:ext uri="{FF2B5EF4-FFF2-40B4-BE49-F238E27FC236}">
                    <a16:creationId xmlns:a16="http://schemas.microsoft.com/office/drawing/2014/main" id="{04176B0F-1810-E3B4-C3E9-350B41A16A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Conector Reto 293">
                <a:extLst>
                  <a:ext uri="{FF2B5EF4-FFF2-40B4-BE49-F238E27FC236}">
                    <a16:creationId xmlns:a16="http://schemas.microsoft.com/office/drawing/2014/main" id="{5B87CE6C-18E1-B5EF-5F91-E9101F0DD96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Conector Reto 294">
                <a:extLst>
                  <a:ext uri="{FF2B5EF4-FFF2-40B4-BE49-F238E27FC236}">
                    <a16:creationId xmlns:a16="http://schemas.microsoft.com/office/drawing/2014/main" id="{A245EF52-92DB-C467-D900-DC169C16693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Conector Reto 295">
                <a:extLst>
                  <a:ext uri="{FF2B5EF4-FFF2-40B4-BE49-F238E27FC236}">
                    <a16:creationId xmlns:a16="http://schemas.microsoft.com/office/drawing/2014/main" id="{742A1F28-4839-1F9C-70AC-F97214D813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" name="Conector Reto 296">
                <a:extLst>
                  <a:ext uri="{FF2B5EF4-FFF2-40B4-BE49-F238E27FC236}">
                    <a16:creationId xmlns:a16="http://schemas.microsoft.com/office/drawing/2014/main" id="{B720711E-01C2-C5B3-55BF-16D041A2ED2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Conector Reto 297">
                <a:extLst>
                  <a:ext uri="{FF2B5EF4-FFF2-40B4-BE49-F238E27FC236}">
                    <a16:creationId xmlns:a16="http://schemas.microsoft.com/office/drawing/2014/main" id="{483A5346-BA6D-6A39-84E2-769FE12BD5C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Conector Reto 298">
                <a:extLst>
                  <a:ext uri="{FF2B5EF4-FFF2-40B4-BE49-F238E27FC236}">
                    <a16:creationId xmlns:a16="http://schemas.microsoft.com/office/drawing/2014/main" id="{6FD36AB8-7999-CB1B-27FF-5051C509729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Conector Reto 299">
                <a:extLst>
                  <a:ext uri="{FF2B5EF4-FFF2-40B4-BE49-F238E27FC236}">
                    <a16:creationId xmlns:a16="http://schemas.microsoft.com/office/drawing/2014/main" id="{C6F0B934-7EC3-9F05-B8B4-3708035FA7F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Conector Reto 300">
                <a:extLst>
                  <a:ext uri="{FF2B5EF4-FFF2-40B4-BE49-F238E27FC236}">
                    <a16:creationId xmlns:a16="http://schemas.microsoft.com/office/drawing/2014/main" id="{72721F1D-A024-21FE-0E81-F833C7EFBC5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2" name="Conector Reto 301">
                <a:extLst>
                  <a:ext uri="{FF2B5EF4-FFF2-40B4-BE49-F238E27FC236}">
                    <a16:creationId xmlns:a16="http://schemas.microsoft.com/office/drawing/2014/main" id="{F6865834-B067-D1B3-C0BF-B25E0D41A68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3" name="Conector Reto 302">
                <a:extLst>
                  <a:ext uri="{FF2B5EF4-FFF2-40B4-BE49-F238E27FC236}">
                    <a16:creationId xmlns:a16="http://schemas.microsoft.com/office/drawing/2014/main" id="{AB600290-8A81-D0DE-97AE-453200A452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4" name="Conector Reto 303">
                <a:extLst>
                  <a:ext uri="{FF2B5EF4-FFF2-40B4-BE49-F238E27FC236}">
                    <a16:creationId xmlns:a16="http://schemas.microsoft.com/office/drawing/2014/main" id="{B18B4565-4BC2-2AD9-CB0E-9BCE0618E2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5" name="Conector Reto 304">
                <a:extLst>
                  <a:ext uri="{FF2B5EF4-FFF2-40B4-BE49-F238E27FC236}">
                    <a16:creationId xmlns:a16="http://schemas.microsoft.com/office/drawing/2014/main" id="{45B33663-1A8C-EEDA-A149-4A41689AA4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6" name="Conector Reto 305">
                <a:extLst>
                  <a:ext uri="{FF2B5EF4-FFF2-40B4-BE49-F238E27FC236}">
                    <a16:creationId xmlns:a16="http://schemas.microsoft.com/office/drawing/2014/main" id="{15DE07B3-C7C0-EE72-FDA5-7B2EFA0123B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" name="Conector Reto 306">
                <a:extLst>
                  <a:ext uri="{FF2B5EF4-FFF2-40B4-BE49-F238E27FC236}">
                    <a16:creationId xmlns:a16="http://schemas.microsoft.com/office/drawing/2014/main" id="{1011FE7B-A5CD-AE6F-51CB-3DAC0B421F0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" name="Conector Reto 307">
                <a:extLst>
                  <a:ext uri="{FF2B5EF4-FFF2-40B4-BE49-F238E27FC236}">
                    <a16:creationId xmlns:a16="http://schemas.microsoft.com/office/drawing/2014/main" id="{1108649A-DEC3-259E-4EAE-FBE87393BD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Conector Reto 308">
                <a:extLst>
                  <a:ext uri="{FF2B5EF4-FFF2-40B4-BE49-F238E27FC236}">
                    <a16:creationId xmlns:a16="http://schemas.microsoft.com/office/drawing/2014/main" id="{A5D80372-DDAC-F890-71DD-F675AED5E4D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" name="Conector Reto 309">
                <a:extLst>
                  <a:ext uri="{FF2B5EF4-FFF2-40B4-BE49-F238E27FC236}">
                    <a16:creationId xmlns:a16="http://schemas.microsoft.com/office/drawing/2014/main" id="{5031AEA7-2462-0C26-CFE8-A2A63FB574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" name="Conector Reto 310">
                <a:extLst>
                  <a:ext uri="{FF2B5EF4-FFF2-40B4-BE49-F238E27FC236}">
                    <a16:creationId xmlns:a16="http://schemas.microsoft.com/office/drawing/2014/main" id="{3EE8CDB5-A083-1FE6-8017-E22EE083BA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Conector Reto 311">
                <a:extLst>
                  <a:ext uri="{FF2B5EF4-FFF2-40B4-BE49-F238E27FC236}">
                    <a16:creationId xmlns:a16="http://schemas.microsoft.com/office/drawing/2014/main" id="{B1B6EEFC-2718-F7FE-25DC-EEF7344B869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Conector Reto 312">
                <a:extLst>
                  <a:ext uri="{FF2B5EF4-FFF2-40B4-BE49-F238E27FC236}">
                    <a16:creationId xmlns:a16="http://schemas.microsoft.com/office/drawing/2014/main" id="{FD86E89E-2586-1741-B041-953119AC2F9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" name="Conector Reto 313">
                <a:extLst>
                  <a:ext uri="{FF2B5EF4-FFF2-40B4-BE49-F238E27FC236}">
                    <a16:creationId xmlns:a16="http://schemas.microsoft.com/office/drawing/2014/main" id="{738F9CCA-24A9-E5B5-04C6-3A70403DFD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" name="Conector Reto 314">
                <a:extLst>
                  <a:ext uri="{FF2B5EF4-FFF2-40B4-BE49-F238E27FC236}">
                    <a16:creationId xmlns:a16="http://schemas.microsoft.com/office/drawing/2014/main" id="{82723D0D-8DE6-478B-7932-58F3AD0725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" name="Conector Reto 315">
                <a:extLst>
                  <a:ext uri="{FF2B5EF4-FFF2-40B4-BE49-F238E27FC236}">
                    <a16:creationId xmlns:a16="http://schemas.microsoft.com/office/drawing/2014/main" id="{43A947BF-D9D0-9E96-341D-831DC8E955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" name="Conector Reto 316">
                <a:extLst>
                  <a:ext uri="{FF2B5EF4-FFF2-40B4-BE49-F238E27FC236}">
                    <a16:creationId xmlns:a16="http://schemas.microsoft.com/office/drawing/2014/main" id="{9BBB0434-195A-46B0-3DC7-C7B5569336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" name="Conector Reto 317">
                <a:extLst>
                  <a:ext uri="{FF2B5EF4-FFF2-40B4-BE49-F238E27FC236}">
                    <a16:creationId xmlns:a16="http://schemas.microsoft.com/office/drawing/2014/main" id="{255BAEED-827F-926E-0C56-CD8CEEBBF8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" name="Conector Reto 318">
                <a:extLst>
                  <a:ext uri="{FF2B5EF4-FFF2-40B4-BE49-F238E27FC236}">
                    <a16:creationId xmlns:a16="http://schemas.microsoft.com/office/drawing/2014/main" id="{B106608C-8E05-7C35-3D8B-015DC27E52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" name="Conector Reto 319">
                <a:extLst>
                  <a:ext uri="{FF2B5EF4-FFF2-40B4-BE49-F238E27FC236}">
                    <a16:creationId xmlns:a16="http://schemas.microsoft.com/office/drawing/2014/main" id="{34C44A75-6828-FF38-51F7-DBB78F5B10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" name="Conector Reto 320">
                <a:extLst>
                  <a:ext uri="{FF2B5EF4-FFF2-40B4-BE49-F238E27FC236}">
                    <a16:creationId xmlns:a16="http://schemas.microsoft.com/office/drawing/2014/main" id="{8A951948-B121-B3BA-3A25-901942871C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Conector Reto 321">
                <a:extLst>
                  <a:ext uri="{FF2B5EF4-FFF2-40B4-BE49-F238E27FC236}">
                    <a16:creationId xmlns:a16="http://schemas.microsoft.com/office/drawing/2014/main" id="{A0D8D470-FBCF-87E5-DE83-04B7F3C426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" name="Conector Reto 322">
                <a:extLst>
                  <a:ext uri="{FF2B5EF4-FFF2-40B4-BE49-F238E27FC236}">
                    <a16:creationId xmlns:a16="http://schemas.microsoft.com/office/drawing/2014/main" id="{8DD97E66-2F30-B159-B957-62F9C1C48A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" name="Conector Reto 323">
                <a:extLst>
                  <a:ext uri="{FF2B5EF4-FFF2-40B4-BE49-F238E27FC236}">
                    <a16:creationId xmlns:a16="http://schemas.microsoft.com/office/drawing/2014/main" id="{A37BF07C-6F0A-F0B7-DE78-3FACE53629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" name="Conector Reto 324">
                <a:extLst>
                  <a:ext uri="{FF2B5EF4-FFF2-40B4-BE49-F238E27FC236}">
                    <a16:creationId xmlns:a16="http://schemas.microsoft.com/office/drawing/2014/main" id="{1646DD3A-3455-3334-9499-B69BC0A219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" name="Conector Reto 325">
                <a:extLst>
                  <a:ext uri="{FF2B5EF4-FFF2-40B4-BE49-F238E27FC236}">
                    <a16:creationId xmlns:a16="http://schemas.microsoft.com/office/drawing/2014/main" id="{421DFF3F-E3AB-3CF2-4C7E-06B549286B7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" name="Conector Reto 326">
                <a:extLst>
                  <a:ext uri="{FF2B5EF4-FFF2-40B4-BE49-F238E27FC236}">
                    <a16:creationId xmlns:a16="http://schemas.microsoft.com/office/drawing/2014/main" id="{118B9DD3-6D61-7F49-DB4A-37B83D0C8E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" name="Conector Reto 327">
                <a:extLst>
                  <a:ext uri="{FF2B5EF4-FFF2-40B4-BE49-F238E27FC236}">
                    <a16:creationId xmlns:a16="http://schemas.microsoft.com/office/drawing/2014/main" id="{B1778C76-9CAE-7CEA-D9CB-01BC3394A5C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Conector Reto 328">
                <a:extLst>
                  <a:ext uri="{FF2B5EF4-FFF2-40B4-BE49-F238E27FC236}">
                    <a16:creationId xmlns:a16="http://schemas.microsoft.com/office/drawing/2014/main" id="{58F6DF8C-4135-3155-6626-0F051595206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" name="Conector Reto 329">
                <a:extLst>
                  <a:ext uri="{FF2B5EF4-FFF2-40B4-BE49-F238E27FC236}">
                    <a16:creationId xmlns:a16="http://schemas.microsoft.com/office/drawing/2014/main" id="{7D3452D0-92FD-0341-F05B-275B1EA33AF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" name="Conector Reto 330">
                <a:extLst>
                  <a:ext uri="{FF2B5EF4-FFF2-40B4-BE49-F238E27FC236}">
                    <a16:creationId xmlns:a16="http://schemas.microsoft.com/office/drawing/2014/main" id="{61190341-6092-F879-DFF1-E1980E9448C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" name="Conector Reto 331">
                <a:extLst>
                  <a:ext uri="{FF2B5EF4-FFF2-40B4-BE49-F238E27FC236}">
                    <a16:creationId xmlns:a16="http://schemas.microsoft.com/office/drawing/2014/main" id="{1ABCDDE1-F517-9CBC-75EE-18E0375D55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" name="Conector Reto 332">
                <a:extLst>
                  <a:ext uri="{FF2B5EF4-FFF2-40B4-BE49-F238E27FC236}">
                    <a16:creationId xmlns:a16="http://schemas.microsoft.com/office/drawing/2014/main" id="{3CD9EAAE-97C7-9B76-771B-5E68C24E929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4" name="Conector Reto 333">
                <a:extLst>
                  <a:ext uri="{FF2B5EF4-FFF2-40B4-BE49-F238E27FC236}">
                    <a16:creationId xmlns:a16="http://schemas.microsoft.com/office/drawing/2014/main" id="{042D549C-5198-E877-0C1F-0783F7B5149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5" name="Conector Reto 334">
                <a:extLst>
                  <a:ext uri="{FF2B5EF4-FFF2-40B4-BE49-F238E27FC236}">
                    <a16:creationId xmlns:a16="http://schemas.microsoft.com/office/drawing/2014/main" id="{E24BE373-D24C-8199-5FAA-C7113B90FC4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6" name="Conector Reto 335">
                <a:extLst>
                  <a:ext uri="{FF2B5EF4-FFF2-40B4-BE49-F238E27FC236}">
                    <a16:creationId xmlns:a16="http://schemas.microsoft.com/office/drawing/2014/main" id="{8424EBE0-7AB3-6C93-68C6-1410E4957EE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7" name="Conector Reto 336">
                <a:extLst>
                  <a:ext uri="{FF2B5EF4-FFF2-40B4-BE49-F238E27FC236}">
                    <a16:creationId xmlns:a16="http://schemas.microsoft.com/office/drawing/2014/main" id="{5DA3E06E-6C39-35ED-19B4-01D9ED5100C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" name="Conector Reto 337">
                <a:extLst>
                  <a:ext uri="{FF2B5EF4-FFF2-40B4-BE49-F238E27FC236}">
                    <a16:creationId xmlns:a16="http://schemas.microsoft.com/office/drawing/2014/main" id="{CD377161-1830-18F5-DB35-36A55942A91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9" name="Conector Reto 338">
                <a:extLst>
                  <a:ext uri="{FF2B5EF4-FFF2-40B4-BE49-F238E27FC236}">
                    <a16:creationId xmlns:a16="http://schemas.microsoft.com/office/drawing/2014/main" id="{47065767-60C6-2172-A10E-42C7C8C0685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0" name="Conector Reto 339">
                <a:extLst>
                  <a:ext uri="{FF2B5EF4-FFF2-40B4-BE49-F238E27FC236}">
                    <a16:creationId xmlns:a16="http://schemas.microsoft.com/office/drawing/2014/main" id="{F381266A-1631-49CD-D42F-FB23BDE77A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1" name="Conector Reto 340">
                <a:extLst>
                  <a:ext uri="{FF2B5EF4-FFF2-40B4-BE49-F238E27FC236}">
                    <a16:creationId xmlns:a16="http://schemas.microsoft.com/office/drawing/2014/main" id="{9BFB67C4-0E3B-ED3D-2A5C-3430288FFC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7" name="Imagem 6" descr="imagem abstrata de pontos de luz">
            <a:extLst>
              <a:ext uri="{FF2B5EF4-FFF2-40B4-BE49-F238E27FC236}">
                <a16:creationId xmlns:a16="http://schemas.microsoft.com/office/drawing/2014/main" id="{92FF788E-9FAD-987B-EC97-0388F88BF51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268" r="4773" b="-1"/>
          <a:stretch/>
        </p:blipFill>
        <p:spPr>
          <a:xfrm>
            <a:off x="8055588" y="-3863"/>
            <a:ext cx="4132754" cy="3445946"/>
          </a:xfrm>
          <a:custGeom>
            <a:avLst/>
            <a:gdLst>
              <a:gd name="connsiteX0" fmla="*/ 303228 w 4638368"/>
              <a:gd name="connsiteY0" fmla="*/ 0 h 3867534"/>
              <a:gd name="connsiteX1" fmla="*/ 4638368 w 4638368"/>
              <a:gd name="connsiteY1" fmla="*/ 0 h 3867534"/>
              <a:gd name="connsiteX2" fmla="*/ 4638368 w 4638368"/>
              <a:gd name="connsiteY2" fmla="*/ 2952747 h 3867534"/>
              <a:gd name="connsiteX3" fmla="*/ 4585825 w 4638368"/>
              <a:gd name="connsiteY3" fmla="*/ 3013864 h 3867534"/>
              <a:gd name="connsiteX4" fmla="*/ 2641346 w 4638368"/>
              <a:gd name="connsiteY4" fmla="*/ 3867534 h 3867534"/>
              <a:gd name="connsiteX5" fmla="*/ 0 w 4638368"/>
              <a:gd name="connsiteY5" fmla="*/ 1226188 h 3867534"/>
              <a:gd name="connsiteX6" fmla="*/ 260466 w 4638368"/>
              <a:gd name="connsiteY6" fmla="*/ 81056 h 3867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38368" h="3867534">
                <a:moveTo>
                  <a:pt x="303228" y="0"/>
                </a:moveTo>
                <a:lnTo>
                  <a:pt x="4638368" y="0"/>
                </a:lnTo>
                <a:lnTo>
                  <a:pt x="4638368" y="2952747"/>
                </a:lnTo>
                <a:lnTo>
                  <a:pt x="4585825" y="3013864"/>
                </a:lnTo>
                <a:cubicBezTo>
                  <a:pt x="4103088" y="3538671"/>
                  <a:pt x="3410622" y="3867534"/>
                  <a:pt x="2641346" y="3867534"/>
                </a:cubicBezTo>
                <a:cubicBezTo>
                  <a:pt x="1182571" y="3867534"/>
                  <a:pt x="0" y="2684963"/>
                  <a:pt x="0" y="1226188"/>
                </a:cubicBezTo>
                <a:cubicBezTo>
                  <a:pt x="0" y="815907"/>
                  <a:pt x="93544" y="427475"/>
                  <a:pt x="260466" y="81056"/>
                </a:cubicBezTo>
                <a:close/>
              </a:path>
            </a:pathLst>
          </a:custGeom>
        </p:spPr>
      </p:pic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5F0EA582-DEBC-A7DF-556E-853F884D8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0025" y="93422"/>
            <a:ext cx="7905821" cy="6578781"/>
          </a:xfrm>
        </p:spPr>
        <p:txBody>
          <a:bodyPr>
            <a:normAutofit/>
          </a:bodyPr>
          <a:lstStyle/>
          <a:p>
            <a:r>
              <a:rPr lang="pt-BR" sz="4800" dirty="0"/>
              <a:t>Slide de contexto e tratativas com o fluxo e ao cliente</a:t>
            </a:r>
          </a:p>
        </p:txBody>
      </p:sp>
    </p:spTree>
    <p:extLst>
      <p:ext uri="{BB962C8B-B14F-4D97-AF65-F5344CB8AC3E}">
        <p14:creationId xmlns:p14="http://schemas.microsoft.com/office/powerpoint/2010/main" val="6959240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pontos de luz">
            <a:extLst>
              <a:ext uri="{FF2B5EF4-FFF2-40B4-BE49-F238E27FC236}">
                <a16:creationId xmlns:a16="http://schemas.microsoft.com/office/drawing/2014/main" id="{20A520D0-11CF-4639-8537-F56A8A2FDCF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D44BCB7C-A6FC-4118-9027-468ECFDE6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62399" y="2573867"/>
            <a:ext cx="7197726" cy="2421464"/>
          </a:xfrm>
        </p:spPr>
        <p:txBody>
          <a:bodyPr rtlCol="0">
            <a:normAutofit/>
          </a:bodyPr>
          <a:lstStyle/>
          <a:p>
            <a:pPr rtl="0"/>
            <a:r>
              <a:rPr lang="pt-BR" dirty="0"/>
              <a:t>Agradecemos!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B64FA72-B055-4AE3-A6FD-8071BD687C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62399" y="4995332"/>
            <a:ext cx="7197726" cy="1405467"/>
          </a:xfrm>
        </p:spPr>
        <p:txBody>
          <a:bodyPr rtlCol="0">
            <a:normAutofit/>
          </a:bodyPr>
          <a:lstStyle/>
          <a:p>
            <a:pPr rtl="0"/>
            <a:r>
              <a:rPr lang="pt-BR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Fim da aula</a:t>
            </a:r>
          </a:p>
        </p:txBody>
      </p:sp>
    </p:spTree>
    <p:extLst>
      <p:ext uri="{BB962C8B-B14F-4D97-AF65-F5344CB8AC3E}">
        <p14:creationId xmlns:p14="http://schemas.microsoft.com/office/powerpoint/2010/main" val="29399308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DAA2D14-97AE-B961-6A69-664529ABD1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43EF65-836D-1765-4462-910A5459F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6143423" cy="1456267"/>
          </a:xfrm>
        </p:spPr>
        <p:txBody>
          <a:bodyPr rtlCol="0">
            <a:normAutofit/>
          </a:bodyPr>
          <a:lstStyle/>
          <a:p>
            <a:pPr rtl="0"/>
            <a:r>
              <a:rPr lang="pt-BR" dirty="0"/>
              <a:t>Tecnologia global</a:t>
            </a:r>
          </a:p>
        </p:txBody>
      </p:sp>
      <p:pic>
        <p:nvPicPr>
          <p:cNvPr id="4" name="Imagem 3" descr="satélite no céu noturno">
            <a:extLst>
              <a:ext uri="{FF2B5EF4-FFF2-40B4-BE49-F238E27FC236}">
                <a16:creationId xmlns:a16="http://schemas.microsoft.com/office/drawing/2014/main" id="{96624A0B-E51D-ECC9-26F8-DE278EC69D4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611" r="16027" b="1"/>
          <a:stretch/>
        </p:blipFill>
        <p:spPr>
          <a:xfrm>
            <a:off x="8888133" y="4144246"/>
            <a:ext cx="3302966" cy="2717299"/>
          </a:xfrm>
          <a:custGeom>
            <a:avLst/>
            <a:gdLst>
              <a:gd name="connsiteX0" fmla="*/ 1663658 w 3039855"/>
              <a:gd name="connsiteY0" fmla="*/ 0 h 2500842"/>
              <a:gd name="connsiteX1" fmla="*/ 2947417 w 3039855"/>
              <a:gd name="connsiteY1" fmla="*/ 605417 h 2500842"/>
              <a:gd name="connsiteX2" fmla="*/ 3039855 w 3039855"/>
              <a:gd name="connsiteY2" fmla="*/ 729032 h 2500842"/>
              <a:gd name="connsiteX3" fmla="*/ 3039855 w 3039855"/>
              <a:gd name="connsiteY3" fmla="*/ 2500842 h 2500842"/>
              <a:gd name="connsiteX4" fmla="*/ 226952 w 3039855"/>
              <a:gd name="connsiteY4" fmla="*/ 2500842 h 2500842"/>
              <a:gd name="connsiteX5" fmla="*/ 155401 w 3039855"/>
              <a:gd name="connsiteY5" fmla="*/ 2366679 h 2500842"/>
              <a:gd name="connsiteX6" fmla="*/ 0 w 3039855"/>
              <a:gd name="connsiteY6" fmla="*/ 1663658 h 2500842"/>
              <a:gd name="connsiteX7" fmla="*/ 1663658 w 3039855"/>
              <a:gd name="connsiteY7" fmla="*/ 0 h 2500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39855" h="2500842">
                <a:moveTo>
                  <a:pt x="1663658" y="0"/>
                </a:moveTo>
                <a:cubicBezTo>
                  <a:pt x="2180490" y="0"/>
                  <a:pt x="2642278" y="235674"/>
                  <a:pt x="2947417" y="605417"/>
                </a:cubicBezTo>
                <a:lnTo>
                  <a:pt x="3039855" y="729032"/>
                </a:lnTo>
                <a:lnTo>
                  <a:pt x="3039855" y="2500842"/>
                </a:lnTo>
                <a:lnTo>
                  <a:pt x="226952" y="2500842"/>
                </a:lnTo>
                <a:lnTo>
                  <a:pt x="155401" y="2366679"/>
                </a:lnTo>
                <a:cubicBezTo>
                  <a:pt x="55691" y="2153127"/>
                  <a:pt x="0" y="1914896"/>
                  <a:pt x="0" y="1663658"/>
                </a:cubicBezTo>
                <a:cubicBezTo>
                  <a:pt x="0" y="744845"/>
                  <a:pt x="744845" y="0"/>
                  <a:pt x="1663658" y="0"/>
                </a:cubicBezTo>
                <a:close/>
              </a:path>
            </a:pathLst>
          </a:custGeom>
        </p:spPr>
      </p:pic>
      <p:grpSp>
        <p:nvGrpSpPr>
          <p:cNvPr id="179" name="Grupo 178">
            <a:extLst>
              <a:ext uri="{FF2B5EF4-FFF2-40B4-BE49-F238E27FC236}">
                <a16:creationId xmlns:a16="http://schemas.microsoft.com/office/drawing/2014/main" id="{7D4F9D9F-2CD9-2641-E8DA-C1F6760483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21267604">
            <a:off x="8565602" y="3905595"/>
            <a:ext cx="3639934" cy="3163289"/>
            <a:chOff x="5281603" y="104899"/>
            <a:chExt cx="6910397" cy="6005491"/>
          </a:xfrm>
        </p:grpSpPr>
        <p:sp>
          <p:nvSpPr>
            <p:cNvPr id="180" name="Forma Livre 98">
              <a:extLst>
                <a:ext uri="{FF2B5EF4-FFF2-40B4-BE49-F238E27FC236}">
                  <a16:creationId xmlns:a16="http://schemas.microsoft.com/office/drawing/2014/main" id="{6FC17FA9-D29E-3016-A356-631916309A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grpSp>
          <p:nvGrpSpPr>
            <p:cNvPr id="181" name="Grupo 180">
              <a:extLst>
                <a:ext uri="{FF2B5EF4-FFF2-40B4-BE49-F238E27FC236}">
                  <a16:creationId xmlns:a16="http://schemas.microsoft.com/office/drawing/2014/main" id="{C77C8828-E9AB-D591-DBF6-5072C6C26C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182" name="Conector Reto 181">
                <a:extLst>
                  <a:ext uri="{FF2B5EF4-FFF2-40B4-BE49-F238E27FC236}">
                    <a16:creationId xmlns:a16="http://schemas.microsoft.com/office/drawing/2014/main" id="{7F62B031-7869-4B97-AD47-A5A4831E7A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Conector Reto 182">
                <a:extLst>
                  <a:ext uri="{FF2B5EF4-FFF2-40B4-BE49-F238E27FC236}">
                    <a16:creationId xmlns:a16="http://schemas.microsoft.com/office/drawing/2014/main" id="{82C27FF8-DD0D-A35C-1834-454E60BDEB8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Conector Reto 183">
                <a:extLst>
                  <a:ext uri="{FF2B5EF4-FFF2-40B4-BE49-F238E27FC236}">
                    <a16:creationId xmlns:a16="http://schemas.microsoft.com/office/drawing/2014/main" id="{495B9747-1C08-6AEC-5566-4F5A696AB05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Conector Reto 184">
                <a:extLst>
                  <a:ext uri="{FF2B5EF4-FFF2-40B4-BE49-F238E27FC236}">
                    <a16:creationId xmlns:a16="http://schemas.microsoft.com/office/drawing/2014/main" id="{3D7A1C19-B674-CB7E-A1FB-6C56BB3286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Conector Reto 185">
                <a:extLst>
                  <a:ext uri="{FF2B5EF4-FFF2-40B4-BE49-F238E27FC236}">
                    <a16:creationId xmlns:a16="http://schemas.microsoft.com/office/drawing/2014/main" id="{04C2F640-3F03-64E0-3A00-49EEAA35DF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Conector Reto 186">
                <a:extLst>
                  <a:ext uri="{FF2B5EF4-FFF2-40B4-BE49-F238E27FC236}">
                    <a16:creationId xmlns:a16="http://schemas.microsoft.com/office/drawing/2014/main" id="{40B34B9C-793F-7F18-97EA-D6AF65E64C0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Conector Reto 187">
                <a:extLst>
                  <a:ext uri="{FF2B5EF4-FFF2-40B4-BE49-F238E27FC236}">
                    <a16:creationId xmlns:a16="http://schemas.microsoft.com/office/drawing/2014/main" id="{BDAF1421-5F89-01C7-F2C8-B16A147D61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Conector Reto 188">
                <a:extLst>
                  <a:ext uri="{FF2B5EF4-FFF2-40B4-BE49-F238E27FC236}">
                    <a16:creationId xmlns:a16="http://schemas.microsoft.com/office/drawing/2014/main" id="{0753461F-88AF-1072-F488-1EB12F752B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Conector Reto 189">
                <a:extLst>
                  <a:ext uri="{FF2B5EF4-FFF2-40B4-BE49-F238E27FC236}">
                    <a16:creationId xmlns:a16="http://schemas.microsoft.com/office/drawing/2014/main" id="{68B13F71-E3AF-F9BD-6928-ABD8738AB2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Conector Reto 190">
                <a:extLst>
                  <a:ext uri="{FF2B5EF4-FFF2-40B4-BE49-F238E27FC236}">
                    <a16:creationId xmlns:a16="http://schemas.microsoft.com/office/drawing/2014/main" id="{47869D2E-CD3A-1169-5F76-AB3EA18D75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Conector Reto 191">
                <a:extLst>
                  <a:ext uri="{FF2B5EF4-FFF2-40B4-BE49-F238E27FC236}">
                    <a16:creationId xmlns:a16="http://schemas.microsoft.com/office/drawing/2014/main" id="{2B389565-09C6-48CF-AD79-4A9AA877C9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Conector Reto 192">
                <a:extLst>
                  <a:ext uri="{FF2B5EF4-FFF2-40B4-BE49-F238E27FC236}">
                    <a16:creationId xmlns:a16="http://schemas.microsoft.com/office/drawing/2014/main" id="{35B4B80A-6F35-402A-4545-F6FD75937D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Conector Reto 193">
                <a:extLst>
                  <a:ext uri="{FF2B5EF4-FFF2-40B4-BE49-F238E27FC236}">
                    <a16:creationId xmlns:a16="http://schemas.microsoft.com/office/drawing/2014/main" id="{F97AFDA2-9454-DFE3-8D07-E33FEFCC84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Conector Reto 194">
                <a:extLst>
                  <a:ext uri="{FF2B5EF4-FFF2-40B4-BE49-F238E27FC236}">
                    <a16:creationId xmlns:a16="http://schemas.microsoft.com/office/drawing/2014/main" id="{4F880AD7-84E1-08F2-32B9-FCE6568B65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Conector Reto 195">
                <a:extLst>
                  <a:ext uri="{FF2B5EF4-FFF2-40B4-BE49-F238E27FC236}">
                    <a16:creationId xmlns:a16="http://schemas.microsoft.com/office/drawing/2014/main" id="{31E18CEB-49EE-2186-4E10-C0771650578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Conector Reto 196">
                <a:extLst>
                  <a:ext uri="{FF2B5EF4-FFF2-40B4-BE49-F238E27FC236}">
                    <a16:creationId xmlns:a16="http://schemas.microsoft.com/office/drawing/2014/main" id="{363B3EA7-611A-D34D-5CB3-0AE1F345C92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Conector Reto 197">
                <a:extLst>
                  <a:ext uri="{FF2B5EF4-FFF2-40B4-BE49-F238E27FC236}">
                    <a16:creationId xmlns:a16="http://schemas.microsoft.com/office/drawing/2014/main" id="{7594EECE-489F-40DB-2D68-5ACC108A28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Conector Reto 198">
                <a:extLst>
                  <a:ext uri="{FF2B5EF4-FFF2-40B4-BE49-F238E27FC236}">
                    <a16:creationId xmlns:a16="http://schemas.microsoft.com/office/drawing/2014/main" id="{4DC2BABB-33CB-ABA0-41ED-C6E7FC51D1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Conector Reto 199">
                <a:extLst>
                  <a:ext uri="{FF2B5EF4-FFF2-40B4-BE49-F238E27FC236}">
                    <a16:creationId xmlns:a16="http://schemas.microsoft.com/office/drawing/2014/main" id="{198ACE6B-59D9-33D6-F285-19FE9AB1BD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Conector Reto 200">
                <a:extLst>
                  <a:ext uri="{FF2B5EF4-FFF2-40B4-BE49-F238E27FC236}">
                    <a16:creationId xmlns:a16="http://schemas.microsoft.com/office/drawing/2014/main" id="{F3E70A48-C760-4ED1-A15D-6042FCD7180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Conector Reto 201">
                <a:extLst>
                  <a:ext uri="{FF2B5EF4-FFF2-40B4-BE49-F238E27FC236}">
                    <a16:creationId xmlns:a16="http://schemas.microsoft.com/office/drawing/2014/main" id="{2021EFD0-CFFF-9C37-6DBC-F5D45C98AF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Conector Reto 202">
                <a:extLst>
                  <a:ext uri="{FF2B5EF4-FFF2-40B4-BE49-F238E27FC236}">
                    <a16:creationId xmlns:a16="http://schemas.microsoft.com/office/drawing/2014/main" id="{495A4735-BC60-46C8-90F8-DF6546502E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Conector Reto 203">
                <a:extLst>
                  <a:ext uri="{FF2B5EF4-FFF2-40B4-BE49-F238E27FC236}">
                    <a16:creationId xmlns:a16="http://schemas.microsoft.com/office/drawing/2014/main" id="{BC653A18-272C-98EA-B38B-5C52A5D11FE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Conector Reto 204">
                <a:extLst>
                  <a:ext uri="{FF2B5EF4-FFF2-40B4-BE49-F238E27FC236}">
                    <a16:creationId xmlns:a16="http://schemas.microsoft.com/office/drawing/2014/main" id="{868FB5A7-A071-9C8A-589A-B6FE64EB13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Conector Reto 205">
                <a:extLst>
                  <a:ext uri="{FF2B5EF4-FFF2-40B4-BE49-F238E27FC236}">
                    <a16:creationId xmlns:a16="http://schemas.microsoft.com/office/drawing/2014/main" id="{994D9B5D-44B6-9B07-F00B-54A2FE60324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Conector Reto 206">
                <a:extLst>
                  <a:ext uri="{FF2B5EF4-FFF2-40B4-BE49-F238E27FC236}">
                    <a16:creationId xmlns:a16="http://schemas.microsoft.com/office/drawing/2014/main" id="{4E02CB57-5F7A-EFCB-BDDF-993A928C856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Conector Reto 207">
                <a:extLst>
                  <a:ext uri="{FF2B5EF4-FFF2-40B4-BE49-F238E27FC236}">
                    <a16:creationId xmlns:a16="http://schemas.microsoft.com/office/drawing/2014/main" id="{B6D5501C-D24A-9B09-46D2-A52411F359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Conector Reto 208">
                <a:extLst>
                  <a:ext uri="{FF2B5EF4-FFF2-40B4-BE49-F238E27FC236}">
                    <a16:creationId xmlns:a16="http://schemas.microsoft.com/office/drawing/2014/main" id="{741D7657-A4F9-9695-3F59-152D83BC41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Conector Reto 209">
                <a:extLst>
                  <a:ext uri="{FF2B5EF4-FFF2-40B4-BE49-F238E27FC236}">
                    <a16:creationId xmlns:a16="http://schemas.microsoft.com/office/drawing/2014/main" id="{6581E7F2-D64A-2312-2EA0-2EDB93F219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Conector Reto 210">
                <a:extLst>
                  <a:ext uri="{FF2B5EF4-FFF2-40B4-BE49-F238E27FC236}">
                    <a16:creationId xmlns:a16="http://schemas.microsoft.com/office/drawing/2014/main" id="{12F28948-D907-86D7-F1CA-240F79621B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Conector Reto 211">
                <a:extLst>
                  <a:ext uri="{FF2B5EF4-FFF2-40B4-BE49-F238E27FC236}">
                    <a16:creationId xmlns:a16="http://schemas.microsoft.com/office/drawing/2014/main" id="{4E6856A1-4871-915C-67DC-5496DF092E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Conector Reto 212">
                <a:extLst>
                  <a:ext uri="{FF2B5EF4-FFF2-40B4-BE49-F238E27FC236}">
                    <a16:creationId xmlns:a16="http://schemas.microsoft.com/office/drawing/2014/main" id="{2660867E-87F0-2411-283F-0092AD72F8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Conector Reto 213">
                <a:extLst>
                  <a:ext uri="{FF2B5EF4-FFF2-40B4-BE49-F238E27FC236}">
                    <a16:creationId xmlns:a16="http://schemas.microsoft.com/office/drawing/2014/main" id="{359607C5-C69B-7A21-18B1-6A9C480477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Conector Reto 214">
                <a:extLst>
                  <a:ext uri="{FF2B5EF4-FFF2-40B4-BE49-F238E27FC236}">
                    <a16:creationId xmlns:a16="http://schemas.microsoft.com/office/drawing/2014/main" id="{CE0951DE-49CA-773C-8972-39E229E698C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Conector Reto 215">
                <a:extLst>
                  <a:ext uri="{FF2B5EF4-FFF2-40B4-BE49-F238E27FC236}">
                    <a16:creationId xmlns:a16="http://schemas.microsoft.com/office/drawing/2014/main" id="{6968062C-512C-7A73-5D70-63E2DDB03BE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Conector Reto 216">
                <a:extLst>
                  <a:ext uri="{FF2B5EF4-FFF2-40B4-BE49-F238E27FC236}">
                    <a16:creationId xmlns:a16="http://schemas.microsoft.com/office/drawing/2014/main" id="{B261E66F-3786-C3EB-C586-5811039AC9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Conector Reto 217">
                <a:extLst>
                  <a:ext uri="{FF2B5EF4-FFF2-40B4-BE49-F238E27FC236}">
                    <a16:creationId xmlns:a16="http://schemas.microsoft.com/office/drawing/2014/main" id="{0AD4D9DD-7444-2549-D13B-62C560F8F0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Conector Reto 218">
                <a:extLst>
                  <a:ext uri="{FF2B5EF4-FFF2-40B4-BE49-F238E27FC236}">
                    <a16:creationId xmlns:a16="http://schemas.microsoft.com/office/drawing/2014/main" id="{BD33135E-89DF-E4EA-B8E9-2753943551B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Conector Reto 219">
                <a:extLst>
                  <a:ext uri="{FF2B5EF4-FFF2-40B4-BE49-F238E27FC236}">
                    <a16:creationId xmlns:a16="http://schemas.microsoft.com/office/drawing/2014/main" id="{04753532-47EA-0F2B-7689-B4D54A561B7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Conector Reto 220">
                <a:extLst>
                  <a:ext uri="{FF2B5EF4-FFF2-40B4-BE49-F238E27FC236}">
                    <a16:creationId xmlns:a16="http://schemas.microsoft.com/office/drawing/2014/main" id="{3B11904E-6804-B5FF-2D9D-0A1C0AEEF3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Conector Reto 221">
                <a:extLst>
                  <a:ext uri="{FF2B5EF4-FFF2-40B4-BE49-F238E27FC236}">
                    <a16:creationId xmlns:a16="http://schemas.microsoft.com/office/drawing/2014/main" id="{9906FC3B-9E18-3DE4-856B-624FC78E326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Conector Reto 222">
                <a:extLst>
                  <a:ext uri="{FF2B5EF4-FFF2-40B4-BE49-F238E27FC236}">
                    <a16:creationId xmlns:a16="http://schemas.microsoft.com/office/drawing/2014/main" id="{058B5B68-2CE0-C279-9924-E17E1003EC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Conector Reto 223">
                <a:extLst>
                  <a:ext uri="{FF2B5EF4-FFF2-40B4-BE49-F238E27FC236}">
                    <a16:creationId xmlns:a16="http://schemas.microsoft.com/office/drawing/2014/main" id="{56D54A47-241A-5479-CC48-D4D33DC4DB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Conector Reto 224">
                <a:extLst>
                  <a:ext uri="{FF2B5EF4-FFF2-40B4-BE49-F238E27FC236}">
                    <a16:creationId xmlns:a16="http://schemas.microsoft.com/office/drawing/2014/main" id="{CCFA6386-1662-7A7E-A361-3B44E8A2B5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Conector Reto 225">
                <a:extLst>
                  <a:ext uri="{FF2B5EF4-FFF2-40B4-BE49-F238E27FC236}">
                    <a16:creationId xmlns:a16="http://schemas.microsoft.com/office/drawing/2014/main" id="{7DAEF8D4-E97C-2313-12FB-31CE151A08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Conector Reto 226">
                <a:extLst>
                  <a:ext uri="{FF2B5EF4-FFF2-40B4-BE49-F238E27FC236}">
                    <a16:creationId xmlns:a16="http://schemas.microsoft.com/office/drawing/2014/main" id="{559FCEBD-A7D6-D1C2-96AF-C29517F7D2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Conector Reto 227">
                <a:extLst>
                  <a:ext uri="{FF2B5EF4-FFF2-40B4-BE49-F238E27FC236}">
                    <a16:creationId xmlns:a16="http://schemas.microsoft.com/office/drawing/2014/main" id="{EDE2E700-553A-3DC6-D7A0-7D5C7A2BD1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Conector Reto 228">
                <a:extLst>
                  <a:ext uri="{FF2B5EF4-FFF2-40B4-BE49-F238E27FC236}">
                    <a16:creationId xmlns:a16="http://schemas.microsoft.com/office/drawing/2014/main" id="{64E0CFA3-5226-090A-5164-EB8B85FB4F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Conector Reto 229">
                <a:extLst>
                  <a:ext uri="{FF2B5EF4-FFF2-40B4-BE49-F238E27FC236}">
                    <a16:creationId xmlns:a16="http://schemas.microsoft.com/office/drawing/2014/main" id="{F273C0CD-772D-4302-73EF-7BC395FFEE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Conector Reto 230">
                <a:extLst>
                  <a:ext uri="{FF2B5EF4-FFF2-40B4-BE49-F238E27FC236}">
                    <a16:creationId xmlns:a16="http://schemas.microsoft.com/office/drawing/2014/main" id="{36D1425D-8E9E-FEE2-8149-AA40CB31B4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Conector Reto 231">
                <a:extLst>
                  <a:ext uri="{FF2B5EF4-FFF2-40B4-BE49-F238E27FC236}">
                    <a16:creationId xmlns:a16="http://schemas.microsoft.com/office/drawing/2014/main" id="{8C718170-EBFF-BEAB-C241-39D362D9D0E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Conector Reto 232">
                <a:extLst>
                  <a:ext uri="{FF2B5EF4-FFF2-40B4-BE49-F238E27FC236}">
                    <a16:creationId xmlns:a16="http://schemas.microsoft.com/office/drawing/2014/main" id="{D3A6EFC3-2744-F38C-0205-3B241C5B6F2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Conector Reto 233">
                <a:extLst>
                  <a:ext uri="{FF2B5EF4-FFF2-40B4-BE49-F238E27FC236}">
                    <a16:creationId xmlns:a16="http://schemas.microsoft.com/office/drawing/2014/main" id="{7E8C58D6-5348-BE40-3DF0-4A6142F0A1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Conector Reto 234">
                <a:extLst>
                  <a:ext uri="{FF2B5EF4-FFF2-40B4-BE49-F238E27FC236}">
                    <a16:creationId xmlns:a16="http://schemas.microsoft.com/office/drawing/2014/main" id="{D57EC2AE-CEDE-998B-8163-216AEADC34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Conector Reto 235">
                <a:extLst>
                  <a:ext uri="{FF2B5EF4-FFF2-40B4-BE49-F238E27FC236}">
                    <a16:creationId xmlns:a16="http://schemas.microsoft.com/office/drawing/2014/main" id="{3D6634A9-E249-68C0-2360-32B39A68AD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Conector Reto 236">
                <a:extLst>
                  <a:ext uri="{FF2B5EF4-FFF2-40B4-BE49-F238E27FC236}">
                    <a16:creationId xmlns:a16="http://schemas.microsoft.com/office/drawing/2014/main" id="{56E4DC0B-FF4A-6765-DFFB-BA5CA585A90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Conector Reto 237">
                <a:extLst>
                  <a:ext uri="{FF2B5EF4-FFF2-40B4-BE49-F238E27FC236}">
                    <a16:creationId xmlns:a16="http://schemas.microsoft.com/office/drawing/2014/main" id="{C1C5B0A6-40AA-6AFC-5871-26B050A6E0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Conector Reto 238">
                <a:extLst>
                  <a:ext uri="{FF2B5EF4-FFF2-40B4-BE49-F238E27FC236}">
                    <a16:creationId xmlns:a16="http://schemas.microsoft.com/office/drawing/2014/main" id="{B8952820-4B3C-71B1-F29A-B4CBA0D34EF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Conector Reto 239">
                <a:extLst>
                  <a:ext uri="{FF2B5EF4-FFF2-40B4-BE49-F238E27FC236}">
                    <a16:creationId xmlns:a16="http://schemas.microsoft.com/office/drawing/2014/main" id="{C7A8801F-F5E0-3852-4051-722F5321A8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Conector Reto 240">
                <a:extLst>
                  <a:ext uri="{FF2B5EF4-FFF2-40B4-BE49-F238E27FC236}">
                    <a16:creationId xmlns:a16="http://schemas.microsoft.com/office/drawing/2014/main" id="{2B887038-DC1B-035D-81FB-452DE5D1BEC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Conector Reto 241">
                <a:extLst>
                  <a:ext uri="{FF2B5EF4-FFF2-40B4-BE49-F238E27FC236}">
                    <a16:creationId xmlns:a16="http://schemas.microsoft.com/office/drawing/2014/main" id="{4DFCBF61-DCB8-794B-4F85-2537764FD2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Conector Reto 242">
                <a:extLst>
                  <a:ext uri="{FF2B5EF4-FFF2-40B4-BE49-F238E27FC236}">
                    <a16:creationId xmlns:a16="http://schemas.microsoft.com/office/drawing/2014/main" id="{A99412B1-ECF9-074A-1C57-663F2CE3A68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Conector Reto 243">
                <a:extLst>
                  <a:ext uri="{FF2B5EF4-FFF2-40B4-BE49-F238E27FC236}">
                    <a16:creationId xmlns:a16="http://schemas.microsoft.com/office/drawing/2014/main" id="{0BD9A798-330E-C482-0722-70FFD5C232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Conector Reto 244">
                <a:extLst>
                  <a:ext uri="{FF2B5EF4-FFF2-40B4-BE49-F238E27FC236}">
                    <a16:creationId xmlns:a16="http://schemas.microsoft.com/office/drawing/2014/main" id="{3ED40DCF-168F-0DC8-5697-5715009C149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Conector Reto 245">
                <a:extLst>
                  <a:ext uri="{FF2B5EF4-FFF2-40B4-BE49-F238E27FC236}">
                    <a16:creationId xmlns:a16="http://schemas.microsoft.com/office/drawing/2014/main" id="{41C58F93-0DFA-53A9-7701-31A0284444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Conector Reto 246">
                <a:extLst>
                  <a:ext uri="{FF2B5EF4-FFF2-40B4-BE49-F238E27FC236}">
                    <a16:creationId xmlns:a16="http://schemas.microsoft.com/office/drawing/2014/main" id="{8C7DA8CE-E6FC-8368-7290-9C2C2AAED8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Conector Reto 247">
                <a:extLst>
                  <a:ext uri="{FF2B5EF4-FFF2-40B4-BE49-F238E27FC236}">
                    <a16:creationId xmlns:a16="http://schemas.microsoft.com/office/drawing/2014/main" id="{3A81D27E-D2A3-E6D1-04C0-346DFB74385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Conector Reto 248">
                <a:extLst>
                  <a:ext uri="{FF2B5EF4-FFF2-40B4-BE49-F238E27FC236}">
                    <a16:creationId xmlns:a16="http://schemas.microsoft.com/office/drawing/2014/main" id="{71AAC824-BD6F-311D-DEAF-13DB4FA060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Conector Reto 249">
                <a:extLst>
                  <a:ext uri="{FF2B5EF4-FFF2-40B4-BE49-F238E27FC236}">
                    <a16:creationId xmlns:a16="http://schemas.microsoft.com/office/drawing/2014/main" id="{1C01624D-DB14-33A1-60F9-3E74D5EE24D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Conector Reto 250">
                <a:extLst>
                  <a:ext uri="{FF2B5EF4-FFF2-40B4-BE49-F238E27FC236}">
                    <a16:creationId xmlns:a16="http://schemas.microsoft.com/office/drawing/2014/main" id="{3261EBA4-9278-CCC9-2D70-9CE6E6B922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Conector Reto 251">
                <a:extLst>
                  <a:ext uri="{FF2B5EF4-FFF2-40B4-BE49-F238E27FC236}">
                    <a16:creationId xmlns:a16="http://schemas.microsoft.com/office/drawing/2014/main" id="{0DE692F8-A2C3-17A9-59C5-A6AACF52522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Conector Reto 252">
                <a:extLst>
                  <a:ext uri="{FF2B5EF4-FFF2-40B4-BE49-F238E27FC236}">
                    <a16:creationId xmlns:a16="http://schemas.microsoft.com/office/drawing/2014/main" id="{B81B210C-75EF-5B32-7742-9E837CC116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Conector Reto 253">
                <a:extLst>
                  <a:ext uri="{FF2B5EF4-FFF2-40B4-BE49-F238E27FC236}">
                    <a16:creationId xmlns:a16="http://schemas.microsoft.com/office/drawing/2014/main" id="{1E2E0EBC-4178-1288-EADF-FEA96477A9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Conector Reto 254">
                <a:extLst>
                  <a:ext uri="{FF2B5EF4-FFF2-40B4-BE49-F238E27FC236}">
                    <a16:creationId xmlns:a16="http://schemas.microsoft.com/office/drawing/2014/main" id="{01950181-6738-CEED-D6BD-46CC108B929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Conector Reto 255">
                <a:extLst>
                  <a:ext uri="{FF2B5EF4-FFF2-40B4-BE49-F238E27FC236}">
                    <a16:creationId xmlns:a16="http://schemas.microsoft.com/office/drawing/2014/main" id="{8405F9F4-123E-9886-FB02-9836555A91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" name="Conector Reto 256">
                <a:extLst>
                  <a:ext uri="{FF2B5EF4-FFF2-40B4-BE49-F238E27FC236}">
                    <a16:creationId xmlns:a16="http://schemas.microsoft.com/office/drawing/2014/main" id="{17C69E7E-39F8-C72D-B827-AAF9F60805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Conector Reto 257">
                <a:extLst>
                  <a:ext uri="{FF2B5EF4-FFF2-40B4-BE49-F238E27FC236}">
                    <a16:creationId xmlns:a16="http://schemas.microsoft.com/office/drawing/2014/main" id="{73E8EB1D-EBDB-5538-573B-62050128A8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Conector Reto 258">
                <a:extLst>
                  <a:ext uri="{FF2B5EF4-FFF2-40B4-BE49-F238E27FC236}">
                    <a16:creationId xmlns:a16="http://schemas.microsoft.com/office/drawing/2014/main" id="{4EF966B9-E1C8-BC31-FEEC-87DE1670C3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61" name="Grupo 260">
            <a:extLst>
              <a:ext uri="{FF2B5EF4-FFF2-40B4-BE49-F238E27FC236}">
                <a16:creationId xmlns:a16="http://schemas.microsoft.com/office/drawing/2014/main" id="{48817186-FDFA-AB15-7440-CFD941F746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5392608">
            <a:off x="7397406" y="-618857"/>
            <a:ext cx="4915057" cy="4271437"/>
            <a:chOff x="5281603" y="104899"/>
            <a:chExt cx="6910397" cy="6005491"/>
          </a:xfrm>
        </p:grpSpPr>
        <p:sp>
          <p:nvSpPr>
            <p:cNvPr id="262" name="Forma Livre 17">
              <a:extLst>
                <a:ext uri="{FF2B5EF4-FFF2-40B4-BE49-F238E27FC236}">
                  <a16:creationId xmlns:a16="http://schemas.microsoft.com/office/drawing/2014/main" id="{7E4C804C-C42A-FB0A-E6CB-572AA4FF93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grpSp>
          <p:nvGrpSpPr>
            <p:cNvPr id="263" name="Grupo 262">
              <a:extLst>
                <a:ext uri="{FF2B5EF4-FFF2-40B4-BE49-F238E27FC236}">
                  <a16:creationId xmlns:a16="http://schemas.microsoft.com/office/drawing/2014/main" id="{B7F9DA4B-188E-993D-5303-556A068D8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264" name="Conector Reto 263">
                <a:extLst>
                  <a:ext uri="{FF2B5EF4-FFF2-40B4-BE49-F238E27FC236}">
                    <a16:creationId xmlns:a16="http://schemas.microsoft.com/office/drawing/2014/main" id="{855113D8-4027-EC8A-0007-FDBE0432E3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Conector Reto 264">
                <a:extLst>
                  <a:ext uri="{FF2B5EF4-FFF2-40B4-BE49-F238E27FC236}">
                    <a16:creationId xmlns:a16="http://schemas.microsoft.com/office/drawing/2014/main" id="{45867C14-614E-2421-109E-3CF87006B6C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6" name="Conector Reto 265">
                <a:extLst>
                  <a:ext uri="{FF2B5EF4-FFF2-40B4-BE49-F238E27FC236}">
                    <a16:creationId xmlns:a16="http://schemas.microsoft.com/office/drawing/2014/main" id="{6F49FED6-5128-1B12-658F-46C3C5F181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" name="Conector Reto 266">
                <a:extLst>
                  <a:ext uri="{FF2B5EF4-FFF2-40B4-BE49-F238E27FC236}">
                    <a16:creationId xmlns:a16="http://schemas.microsoft.com/office/drawing/2014/main" id="{65946623-7645-4A29-4C61-7D3A42AB0A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Conector Reto 267">
                <a:extLst>
                  <a:ext uri="{FF2B5EF4-FFF2-40B4-BE49-F238E27FC236}">
                    <a16:creationId xmlns:a16="http://schemas.microsoft.com/office/drawing/2014/main" id="{31EF727B-AF72-BE72-3343-67B79C75892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Conector Reto 268">
                <a:extLst>
                  <a:ext uri="{FF2B5EF4-FFF2-40B4-BE49-F238E27FC236}">
                    <a16:creationId xmlns:a16="http://schemas.microsoft.com/office/drawing/2014/main" id="{F4F433F4-47BB-5ADA-E4D5-FE4847A03B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Conector Reto 269">
                <a:extLst>
                  <a:ext uri="{FF2B5EF4-FFF2-40B4-BE49-F238E27FC236}">
                    <a16:creationId xmlns:a16="http://schemas.microsoft.com/office/drawing/2014/main" id="{827F09B2-D2EC-6C22-522A-D6B62A84F6A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Conector Reto 270">
                <a:extLst>
                  <a:ext uri="{FF2B5EF4-FFF2-40B4-BE49-F238E27FC236}">
                    <a16:creationId xmlns:a16="http://schemas.microsoft.com/office/drawing/2014/main" id="{754263CE-CD75-F77B-6ECE-F0E2EF28606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Conector Reto 271">
                <a:extLst>
                  <a:ext uri="{FF2B5EF4-FFF2-40B4-BE49-F238E27FC236}">
                    <a16:creationId xmlns:a16="http://schemas.microsoft.com/office/drawing/2014/main" id="{3BD2CBB5-78AB-2616-5527-88AB1A09A23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Conector Reto 272">
                <a:extLst>
                  <a:ext uri="{FF2B5EF4-FFF2-40B4-BE49-F238E27FC236}">
                    <a16:creationId xmlns:a16="http://schemas.microsoft.com/office/drawing/2014/main" id="{7854395D-EED0-1DB4-29A5-7F899000A22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Conector Reto 273">
                <a:extLst>
                  <a:ext uri="{FF2B5EF4-FFF2-40B4-BE49-F238E27FC236}">
                    <a16:creationId xmlns:a16="http://schemas.microsoft.com/office/drawing/2014/main" id="{051FC8BA-ED81-2BBD-5069-E9557325337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Conector Reto 274">
                <a:extLst>
                  <a:ext uri="{FF2B5EF4-FFF2-40B4-BE49-F238E27FC236}">
                    <a16:creationId xmlns:a16="http://schemas.microsoft.com/office/drawing/2014/main" id="{08F4F4B8-B157-50B6-266D-5D76DAE236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" name="Conector Reto 275">
                <a:extLst>
                  <a:ext uri="{FF2B5EF4-FFF2-40B4-BE49-F238E27FC236}">
                    <a16:creationId xmlns:a16="http://schemas.microsoft.com/office/drawing/2014/main" id="{9B1EEBD2-251F-4A8A-75EC-401F812187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Conector Reto 276">
                <a:extLst>
                  <a:ext uri="{FF2B5EF4-FFF2-40B4-BE49-F238E27FC236}">
                    <a16:creationId xmlns:a16="http://schemas.microsoft.com/office/drawing/2014/main" id="{D8E41662-9D46-C268-3BAC-6642EB9B89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Conector Reto 277">
                <a:extLst>
                  <a:ext uri="{FF2B5EF4-FFF2-40B4-BE49-F238E27FC236}">
                    <a16:creationId xmlns:a16="http://schemas.microsoft.com/office/drawing/2014/main" id="{3B990DA8-CA9B-1882-E24B-358DFD9365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Conector Reto 278">
                <a:extLst>
                  <a:ext uri="{FF2B5EF4-FFF2-40B4-BE49-F238E27FC236}">
                    <a16:creationId xmlns:a16="http://schemas.microsoft.com/office/drawing/2014/main" id="{36453F9D-6428-5C4A-DE8A-9B56DD67B8F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Conector Reto 279">
                <a:extLst>
                  <a:ext uri="{FF2B5EF4-FFF2-40B4-BE49-F238E27FC236}">
                    <a16:creationId xmlns:a16="http://schemas.microsoft.com/office/drawing/2014/main" id="{878F8F05-817D-E310-0CBE-EEDC88CDD9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Conector Reto 280">
                <a:extLst>
                  <a:ext uri="{FF2B5EF4-FFF2-40B4-BE49-F238E27FC236}">
                    <a16:creationId xmlns:a16="http://schemas.microsoft.com/office/drawing/2014/main" id="{55B9DFDC-0DB3-ADB9-CC70-42507DD827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Conector Reto 281">
                <a:extLst>
                  <a:ext uri="{FF2B5EF4-FFF2-40B4-BE49-F238E27FC236}">
                    <a16:creationId xmlns:a16="http://schemas.microsoft.com/office/drawing/2014/main" id="{9EF1454D-5129-A8B6-0610-F0D6A367F73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3" name="Conector Reto 282">
                <a:extLst>
                  <a:ext uri="{FF2B5EF4-FFF2-40B4-BE49-F238E27FC236}">
                    <a16:creationId xmlns:a16="http://schemas.microsoft.com/office/drawing/2014/main" id="{55227D7A-503D-A3E2-A1CE-6B6BBA5CF8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Conector Reto 283">
                <a:extLst>
                  <a:ext uri="{FF2B5EF4-FFF2-40B4-BE49-F238E27FC236}">
                    <a16:creationId xmlns:a16="http://schemas.microsoft.com/office/drawing/2014/main" id="{DD9237C9-B3E1-09BA-13AC-B262E91963C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Conector Reto 284">
                <a:extLst>
                  <a:ext uri="{FF2B5EF4-FFF2-40B4-BE49-F238E27FC236}">
                    <a16:creationId xmlns:a16="http://schemas.microsoft.com/office/drawing/2014/main" id="{CFD3672A-70FA-9C1F-EE64-64AE69DE02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Conector Reto 285">
                <a:extLst>
                  <a:ext uri="{FF2B5EF4-FFF2-40B4-BE49-F238E27FC236}">
                    <a16:creationId xmlns:a16="http://schemas.microsoft.com/office/drawing/2014/main" id="{613A525E-AD71-1CD1-4CCB-5A90B5C81D3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Conector Reto 286">
                <a:extLst>
                  <a:ext uri="{FF2B5EF4-FFF2-40B4-BE49-F238E27FC236}">
                    <a16:creationId xmlns:a16="http://schemas.microsoft.com/office/drawing/2014/main" id="{47AF9307-B492-D491-CAFA-79A7C7FD37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Conector Reto 287">
                <a:extLst>
                  <a:ext uri="{FF2B5EF4-FFF2-40B4-BE49-F238E27FC236}">
                    <a16:creationId xmlns:a16="http://schemas.microsoft.com/office/drawing/2014/main" id="{6A4F3A62-9099-7F95-658E-66BC1A0338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Conector Reto 288">
                <a:extLst>
                  <a:ext uri="{FF2B5EF4-FFF2-40B4-BE49-F238E27FC236}">
                    <a16:creationId xmlns:a16="http://schemas.microsoft.com/office/drawing/2014/main" id="{35F2C2D8-471C-35E0-7064-1C8EC45369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0" name="Conector Reto 289">
                <a:extLst>
                  <a:ext uri="{FF2B5EF4-FFF2-40B4-BE49-F238E27FC236}">
                    <a16:creationId xmlns:a16="http://schemas.microsoft.com/office/drawing/2014/main" id="{2B19CE44-0A27-98E3-9AFA-F6E3C192D6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Conector Reto 290">
                <a:extLst>
                  <a:ext uri="{FF2B5EF4-FFF2-40B4-BE49-F238E27FC236}">
                    <a16:creationId xmlns:a16="http://schemas.microsoft.com/office/drawing/2014/main" id="{93D782CA-9F31-F23B-05C5-C8992401A1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Conector Reto 291">
                <a:extLst>
                  <a:ext uri="{FF2B5EF4-FFF2-40B4-BE49-F238E27FC236}">
                    <a16:creationId xmlns:a16="http://schemas.microsoft.com/office/drawing/2014/main" id="{E1DB3E49-6267-6433-7A45-BEEB23B6E6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Conector Reto 292">
                <a:extLst>
                  <a:ext uri="{FF2B5EF4-FFF2-40B4-BE49-F238E27FC236}">
                    <a16:creationId xmlns:a16="http://schemas.microsoft.com/office/drawing/2014/main" id="{C82E5997-9D59-3F17-D241-2D98F8127A6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Conector Reto 293">
                <a:extLst>
                  <a:ext uri="{FF2B5EF4-FFF2-40B4-BE49-F238E27FC236}">
                    <a16:creationId xmlns:a16="http://schemas.microsoft.com/office/drawing/2014/main" id="{D9BC91B5-E4A0-8192-7928-4452186C86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Conector Reto 294">
                <a:extLst>
                  <a:ext uri="{FF2B5EF4-FFF2-40B4-BE49-F238E27FC236}">
                    <a16:creationId xmlns:a16="http://schemas.microsoft.com/office/drawing/2014/main" id="{21D23585-9530-80D1-C270-6FA887A188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Conector Reto 295">
                <a:extLst>
                  <a:ext uri="{FF2B5EF4-FFF2-40B4-BE49-F238E27FC236}">
                    <a16:creationId xmlns:a16="http://schemas.microsoft.com/office/drawing/2014/main" id="{B32E3EDB-FFFE-5DA7-58A0-CAAECD4CDD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" name="Conector Reto 296">
                <a:extLst>
                  <a:ext uri="{FF2B5EF4-FFF2-40B4-BE49-F238E27FC236}">
                    <a16:creationId xmlns:a16="http://schemas.microsoft.com/office/drawing/2014/main" id="{60A77495-71AC-EC13-576E-1984E62589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Conector Reto 297">
                <a:extLst>
                  <a:ext uri="{FF2B5EF4-FFF2-40B4-BE49-F238E27FC236}">
                    <a16:creationId xmlns:a16="http://schemas.microsoft.com/office/drawing/2014/main" id="{D6E5ECBD-E6F3-50F6-62BC-DEA557E8C2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Conector Reto 298">
                <a:extLst>
                  <a:ext uri="{FF2B5EF4-FFF2-40B4-BE49-F238E27FC236}">
                    <a16:creationId xmlns:a16="http://schemas.microsoft.com/office/drawing/2014/main" id="{A7B83F5B-EEF7-4FAF-5B7A-95DD7403F7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Conector Reto 299">
                <a:extLst>
                  <a:ext uri="{FF2B5EF4-FFF2-40B4-BE49-F238E27FC236}">
                    <a16:creationId xmlns:a16="http://schemas.microsoft.com/office/drawing/2014/main" id="{7009A17C-F1FB-0702-A6FA-00666B3284C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Conector Reto 300">
                <a:extLst>
                  <a:ext uri="{FF2B5EF4-FFF2-40B4-BE49-F238E27FC236}">
                    <a16:creationId xmlns:a16="http://schemas.microsoft.com/office/drawing/2014/main" id="{2686B129-1C57-AC6B-35A5-E996B68D18C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2" name="Conector Reto 301">
                <a:extLst>
                  <a:ext uri="{FF2B5EF4-FFF2-40B4-BE49-F238E27FC236}">
                    <a16:creationId xmlns:a16="http://schemas.microsoft.com/office/drawing/2014/main" id="{0B6A80C4-580D-0D7E-B2C1-7E3A170F89A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3" name="Conector Reto 302">
                <a:extLst>
                  <a:ext uri="{FF2B5EF4-FFF2-40B4-BE49-F238E27FC236}">
                    <a16:creationId xmlns:a16="http://schemas.microsoft.com/office/drawing/2014/main" id="{A6BD1938-7FC1-3B7D-C738-55742DDAAA6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4" name="Conector Reto 303">
                <a:extLst>
                  <a:ext uri="{FF2B5EF4-FFF2-40B4-BE49-F238E27FC236}">
                    <a16:creationId xmlns:a16="http://schemas.microsoft.com/office/drawing/2014/main" id="{27F2CE60-CC70-70A0-5B2A-BEE06B5646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5" name="Conector Reto 304">
                <a:extLst>
                  <a:ext uri="{FF2B5EF4-FFF2-40B4-BE49-F238E27FC236}">
                    <a16:creationId xmlns:a16="http://schemas.microsoft.com/office/drawing/2014/main" id="{00668754-A51B-F573-2125-0E652EE7A64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6" name="Conector Reto 305">
                <a:extLst>
                  <a:ext uri="{FF2B5EF4-FFF2-40B4-BE49-F238E27FC236}">
                    <a16:creationId xmlns:a16="http://schemas.microsoft.com/office/drawing/2014/main" id="{6D639DB2-4B90-5BAC-7850-B0D77F865B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" name="Conector Reto 306">
                <a:extLst>
                  <a:ext uri="{FF2B5EF4-FFF2-40B4-BE49-F238E27FC236}">
                    <a16:creationId xmlns:a16="http://schemas.microsoft.com/office/drawing/2014/main" id="{25145E40-5902-CBB0-AECC-7B59BF033E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" name="Conector Reto 307">
                <a:extLst>
                  <a:ext uri="{FF2B5EF4-FFF2-40B4-BE49-F238E27FC236}">
                    <a16:creationId xmlns:a16="http://schemas.microsoft.com/office/drawing/2014/main" id="{98F401D0-FFA9-8C71-3BF3-9309E073AAC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Conector Reto 308">
                <a:extLst>
                  <a:ext uri="{FF2B5EF4-FFF2-40B4-BE49-F238E27FC236}">
                    <a16:creationId xmlns:a16="http://schemas.microsoft.com/office/drawing/2014/main" id="{0AA35A84-633A-B801-C141-450D2CAC22C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" name="Conector Reto 309">
                <a:extLst>
                  <a:ext uri="{FF2B5EF4-FFF2-40B4-BE49-F238E27FC236}">
                    <a16:creationId xmlns:a16="http://schemas.microsoft.com/office/drawing/2014/main" id="{1D44B0FA-E314-3131-7452-A42C5B0F084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" name="Conector Reto 310">
                <a:extLst>
                  <a:ext uri="{FF2B5EF4-FFF2-40B4-BE49-F238E27FC236}">
                    <a16:creationId xmlns:a16="http://schemas.microsoft.com/office/drawing/2014/main" id="{7A038808-35E0-E5F2-5CEC-3F59351B33A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Conector Reto 311">
                <a:extLst>
                  <a:ext uri="{FF2B5EF4-FFF2-40B4-BE49-F238E27FC236}">
                    <a16:creationId xmlns:a16="http://schemas.microsoft.com/office/drawing/2014/main" id="{B76A31E9-1BC6-5985-AAEF-9A03E75E81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Conector Reto 312">
                <a:extLst>
                  <a:ext uri="{FF2B5EF4-FFF2-40B4-BE49-F238E27FC236}">
                    <a16:creationId xmlns:a16="http://schemas.microsoft.com/office/drawing/2014/main" id="{0AD6CF9F-D92F-84B9-8D18-3055CC4C653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" name="Conector Reto 313">
                <a:extLst>
                  <a:ext uri="{FF2B5EF4-FFF2-40B4-BE49-F238E27FC236}">
                    <a16:creationId xmlns:a16="http://schemas.microsoft.com/office/drawing/2014/main" id="{AF0FA029-06EB-A745-5BD1-174B1237C9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" name="Conector Reto 314">
                <a:extLst>
                  <a:ext uri="{FF2B5EF4-FFF2-40B4-BE49-F238E27FC236}">
                    <a16:creationId xmlns:a16="http://schemas.microsoft.com/office/drawing/2014/main" id="{AC909A05-C85A-EB6D-40A5-77FB96E401D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" name="Conector Reto 315">
                <a:extLst>
                  <a:ext uri="{FF2B5EF4-FFF2-40B4-BE49-F238E27FC236}">
                    <a16:creationId xmlns:a16="http://schemas.microsoft.com/office/drawing/2014/main" id="{1A940E0E-9E05-E2F1-4503-B930861CAB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" name="Conector Reto 316">
                <a:extLst>
                  <a:ext uri="{FF2B5EF4-FFF2-40B4-BE49-F238E27FC236}">
                    <a16:creationId xmlns:a16="http://schemas.microsoft.com/office/drawing/2014/main" id="{7E3C0B4D-B37C-C5F8-5595-201376FE5A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" name="Conector Reto 317">
                <a:extLst>
                  <a:ext uri="{FF2B5EF4-FFF2-40B4-BE49-F238E27FC236}">
                    <a16:creationId xmlns:a16="http://schemas.microsoft.com/office/drawing/2014/main" id="{2101D499-9113-704E-8132-B162710E28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" name="Conector Reto 318">
                <a:extLst>
                  <a:ext uri="{FF2B5EF4-FFF2-40B4-BE49-F238E27FC236}">
                    <a16:creationId xmlns:a16="http://schemas.microsoft.com/office/drawing/2014/main" id="{D20FA285-9480-1E12-515E-5CA54F5664D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" name="Conector Reto 319">
                <a:extLst>
                  <a:ext uri="{FF2B5EF4-FFF2-40B4-BE49-F238E27FC236}">
                    <a16:creationId xmlns:a16="http://schemas.microsoft.com/office/drawing/2014/main" id="{E42893C2-1616-9B02-ED07-835ACFA896F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" name="Conector Reto 320">
                <a:extLst>
                  <a:ext uri="{FF2B5EF4-FFF2-40B4-BE49-F238E27FC236}">
                    <a16:creationId xmlns:a16="http://schemas.microsoft.com/office/drawing/2014/main" id="{C786CB23-2204-F604-B220-29173B8E95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Conector Reto 321">
                <a:extLst>
                  <a:ext uri="{FF2B5EF4-FFF2-40B4-BE49-F238E27FC236}">
                    <a16:creationId xmlns:a16="http://schemas.microsoft.com/office/drawing/2014/main" id="{BF5E4C98-FD26-74DA-0037-612102A5DF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" name="Conector Reto 322">
                <a:extLst>
                  <a:ext uri="{FF2B5EF4-FFF2-40B4-BE49-F238E27FC236}">
                    <a16:creationId xmlns:a16="http://schemas.microsoft.com/office/drawing/2014/main" id="{BD9264CF-B7B5-CFF6-E9E3-8A4CFE9C3D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" name="Conector Reto 323">
                <a:extLst>
                  <a:ext uri="{FF2B5EF4-FFF2-40B4-BE49-F238E27FC236}">
                    <a16:creationId xmlns:a16="http://schemas.microsoft.com/office/drawing/2014/main" id="{CAD7EB2B-000E-FB6B-68E7-19B020B6DD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" name="Conector Reto 324">
                <a:extLst>
                  <a:ext uri="{FF2B5EF4-FFF2-40B4-BE49-F238E27FC236}">
                    <a16:creationId xmlns:a16="http://schemas.microsoft.com/office/drawing/2014/main" id="{A23FCE24-3544-132F-90E8-70D13EA305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" name="Conector Reto 325">
                <a:extLst>
                  <a:ext uri="{FF2B5EF4-FFF2-40B4-BE49-F238E27FC236}">
                    <a16:creationId xmlns:a16="http://schemas.microsoft.com/office/drawing/2014/main" id="{072E0745-6696-D8BE-59AD-EAA89696DC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" name="Conector Reto 326">
                <a:extLst>
                  <a:ext uri="{FF2B5EF4-FFF2-40B4-BE49-F238E27FC236}">
                    <a16:creationId xmlns:a16="http://schemas.microsoft.com/office/drawing/2014/main" id="{E5FAFAA5-8641-17BD-D94B-C01319181B9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" name="Conector Reto 327">
                <a:extLst>
                  <a:ext uri="{FF2B5EF4-FFF2-40B4-BE49-F238E27FC236}">
                    <a16:creationId xmlns:a16="http://schemas.microsoft.com/office/drawing/2014/main" id="{93CBE274-79F9-96FF-702C-04990E6A2D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Conector Reto 328">
                <a:extLst>
                  <a:ext uri="{FF2B5EF4-FFF2-40B4-BE49-F238E27FC236}">
                    <a16:creationId xmlns:a16="http://schemas.microsoft.com/office/drawing/2014/main" id="{C48A94C3-11D0-313A-B9B5-2F2C1D146D0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" name="Conector Reto 329">
                <a:extLst>
                  <a:ext uri="{FF2B5EF4-FFF2-40B4-BE49-F238E27FC236}">
                    <a16:creationId xmlns:a16="http://schemas.microsoft.com/office/drawing/2014/main" id="{042C37A9-21B9-FB4E-638E-209B213105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" name="Conector Reto 330">
                <a:extLst>
                  <a:ext uri="{FF2B5EF4-FFF2-40B4-BE49-F238E27FC236}">
                    <a16:creationId xmlns:a16="http://schemas.microsoft.com/office/drawing/2014/main" id="{7184EEA6-1C24-AC3F-E84C-7FC003FA84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" name="Conector Reto 331">
                <a:extLst>
                  <a:ext uri="{FF2B5EF4-FFF2-40B4-BE49-F238E27FC236}">
                    <a16:creationId xmlns:a16="http://schemas.microsoft.com/office/drawing/2014/main" id="{94A675A7-E05B-C12C-8548-8A4EDD5517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" name="Conector Reto 332">
                <a:extLst>
                  <a:ext uri="{FF2B5EF4-FFF2-40B4-BE49-F238E27FC236}">
                    <a16:creationId xmlns:a16="http://schemas.microsoft.com/office/drawing/2014/main" id="{43B67FC9-9BBE-90C5-4EF9-6DB9206664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4" name="Conector Reto 333">
                <a:extLst>
                  <a:ext uri="{FF2B5EF4-FFF2-40B4-BE49-F238E27FC236}">
                    <a16:creationId xmlns:a16="http://schemas.microsoft.com/office/drawing/2014/main" id="{E99ED2FD-5EC9-B04C-FA62-23E6606101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5" name="Conector Reto 334">
                <a:extLst>
                  <a:ext uri="{FF2B5EF4-FFF2-40B4-BE49-F238E27FC236}">
                    <a16:creationId xmlns:a16="http://schemas.microsoft.com/office/drawing/2014/main" id="{E2FF3BA1-4C5D-287E-DD25-291774E1A1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6" name="Conector Reto 335">
                <a:extLst>
                  <a:ext uri="{FF2B5EF4-FFF2-40B4-BE49-F238E27FC236}">
                    <a16:creationId xmlns:a16="http://schemas.microsoft.com/office/drawing/2014/main" id="{E6CC67D3-4800-6FD8-006E-9ABAEA1159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7" name="Conector Reto 336">
                <a:extLst>
                  <a:ext uri="{FF2B5EF4-FFF2-40B4-BE49-F238E27FC236}">
                    <a16:creationId xmlns:a16="http://schemas.microsoft.com/office/drawing/2014/main" id="{C5BBE386-AFF6-4FBC-503B-56EE7A83997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" name="Conector Reto 337">
                <a:extLst>
                  <a:ext uri="{FF2B5EF4-FFF2-40B4-BE49-F238E27FC236}">
                    <a16:creationId xmlns:a16="http://schemas.microsoft.com/office/drawing/2014/main" id="{52FE977E-34A2-68BD-FCEF-26F68E3FC0C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9" name="Conector Reto 338">
                <a:extLst>
                  <a:ext uri="{FF2B5EF4-FFF2-40B4-BE49-F238E27FC236}">
                    <a16:creationId xmlns:a16="http://schemas.microsoft.com/office/drawing/2014/main" id="{8C81162A-4A45-CDE2-A6B9-D6C6323C83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0" name="Conector Reto 339">
                <a:extLst>
                  <a:ext uri="{FF2B5EF4-FFF2-40B4-BE49-F238E27FC236}">
                    <a16:creationId xmlns:a16="http://schemas.microsoft.com/office/drawing/2014/main" id="{14F0D9D5-BFE5-92C4-A8A2-89EDCEC34C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1" name="Conector Reto 340">
                <a:extLst>
                  <a:ext uri="{FF2B5EF4-FFF2-40B4-BE49-F238E27FC236}">
                    <a16:creationId xmlns:a16="http://schemas.microsoft.com/office/drawing/2014/main" id="{5BE67032-0079-5D2F-2792-F4EC1C6B7D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7" name="Imagem 6" descr="imagem abstrata de pontos de luz">
            <a:extLst>
              <a:ext uri="{FF2B5EF4-FFF2-40B4-BE49-F238E27FC236}">
                <a16:creationId xmlns:a16="http://schemas.microsoft.com/office/drawing/2014/main" id="{020D12D3-7446-DE9D-EE4F-06B5E0FD9DB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268" r="4773" b="-1"/>
          <a:stretch/>
        </p:blipFill>
        <p:spPr>
          <a:xfrm>
            <a:off x="8055588" y="-3863"/>
            <a:ext cx="4132754" cy="3445946"/>
          </a:xfrm>
          <a:custGeom>
            <a:avLst/>
            <a:gdLst>
              <a:gd name="connsiteX0" fmla="*/ 303228 w 4638368"/>
              <a:gd name="connsiteY0" fmla="*/ 0 h 3867534"/>
              <a:gd name="connsiteX1" fmla="*/ 4638368 w 4638368"/>
              <a:gd name="connsiteY1" fmla="*/ 0 h 3867534"/>
              <a:gd name="connsiteX2" fmla="*/ 4638368 w 4638368"/>
              <a:gd name="connsiteY2" fmla="*/ 2952747 h 3867534"/>
              <a:gd name="connsiteX3" fmla="*/ 4585825 w 4638368"/>
              <a:gd name="connsiteY3" fmla="*/ 3013864 h 3867534"/>
              <a:gd name="connsiteX4" fmla="*/ 2641346 w 4638368"/>
              <a:gd name="connsiteY4" fmla="*/ 3867534 h 3867534"/>
              <a:gd name="connsiteX5" fmla="*/ 0 w 4638368"/>
              <a:gd name="connsiteY5" fmla="*/ 1226188 h 3867534"/>
              <a:gd name="connsiteX6" fmla="*/ 260466 w 4638368"/>
              <a:gd name="connsiteY6" fmla="*/ 81056 h 3867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38368" h="3867534">
                <a:moveTo>
                  <a:pt x="303228" y="0"/>
                </a:moveTo>
                <a:lnTo>
                  <a:pt x="4638368" y="0"/>
                </a:lnTo>
                <a:lnTo>
                  <a:pt x="4638368" y="2952747"/>
                </a:lnTo>
                <a:lnTo>
                  <a:pt x="4585825" y="3013864"/>
                </a:lnTo>
                <a:cubicBezTo>
                  <a:pt x="4103088" y="3538671"/>
                  <a:pt x="3410622" y="3867534"/>
                  <a:pt x="2641346" y="3867534"/>
                </a:cubicBezTo>
                <a:cubicBezTo>
                  <a:pt x="1182571" y="3867534"/>
                  <a:pt x="0" y="2684963"/>
                  <a:pt x="0" y="1226188"/>
                </a:cubicBezTo>
                <a:cubicBezTo>
                  <a:pt x="0" y="815907"/>
                  <a:pt x="93544" y="427475"/>
                  <a:pt x="260466" y="81056"/>
                </a:cubicBezTo>
                <a:close/>
              </a:path>
            </a:pathLst>
          </a:custGeom>
        </p:spPr>
      </p:pic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06360B65-EAA3-B78E-095A-7F5FE4BBF7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84D2059-9607-82E5-A9BA-C439E065B4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53828" y="-37697"/>
            <a:ext cx="12333855" cy="69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338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11EAD37-BF3E-9AF4-D200-27D2901E6D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C39DE8-7620-2DEA-55A3-E24DF1D037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6143423" cy="1456267"/>
          </a:xfrm>
        </p:spPr>
        <p:txBody>
          <a:bodyPr rtlCol="0">
            <a:normAutofit/>
          </a:bodyPr>
          <a:lstStyle/>
          <a:p>
            <a:pPr rtl="0"/>
            <a:r>
              <a:rPr lang="pt-BR" dirty="0"/>
              <a:t>Tecnologia global</a:t>
            </a:r>
          </a:p>
        </p:txBody>
      </p:sp>
      <p:pic>
        <p:nvPicPr>
          <p:cNvPr id="4" name="Imagem 3" descr="satélite no céu noturno">
            <a:extLst>
              <a:ext uri="{FF2B5EF4-FFF2-40B4-BE49-F238E27FC236}">
                <a16:creationId xmlns:a16="http://schemas.microsoft.com/office/drawing/2014/main" id="{EBF4742C-6E08-F017-0F29-E009DF8E51D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611" r="16027" b="1"/>
          <a:stretch/>
        </p:blipFill>
        <p:spPr>
          <a:xfrm>
            <a:off x="8888133" y="4144246"/>
            <a:ext cx="3302966" cy="2717299"/>
          </a:xfrm>
          <a:custGeom>
            <a:avLst/>
            <a:gdLst>
              <a:gd name="connsiteX0" fmla="*/ 1663658 w 3039855"/>
              <a:gd name="connsiteY0" fmla="*/ 0 h 2500842"/>
              <a:gd name="connsiteX1" fmla="*/ 2947417 w 3039855"/>
              <a:gd name="connsiteY1" fmla="*/ 605417 h 2500842"/>
              <a:gd name="connsiteX2" fmla="*/ 3039855 w 3039855"/>
              <a:gd name="connsiteY2" fmla="*/ 729032 h 2500842"/>
              <a:gd name="connsiteX3" fmla="*/ 3039855 w 3039855"/>
              <a:gd name="connsiteY3" fmla="*/ 2500842 h 2500842"/>
              <a:gd name="connsiteX4" fmla="*/ 226952 w 3039855"/>
              <a:gd name="connsiteY4" fmla="*/ 2500842 h 2500842"/>
              <a:gd name="connsiteX5" fmla="*/ 155401 w 3039855"/>
              <a:gd name="connsiteY5" fmla="*/ 2366679 h 2500842"/>
              <a:gd name="connsiteX6" fmla="*/ 0 w 3039855"/>
              <a:gd name="connsiteY6" fmla="*/ 1663658 h 2500842"/>
              <a:gd name="connsiteX7" fmla="*/ 1663658 w 3039855"/>
              <a:gd name="connsiteY7" fmla="*/ 0 h 2500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39855" h="2500842">
                <a:moveTo>
                  <a:pt x="1663658" y="0"/>
                </a:moveTo>
                <a:cubicBezTo>
                  <a:pt x="2180490" y="0"/>
                  <a:pt x="2642278" y="235674"/>
                  <a:pt x="2947417" y="605417"/>
                </a:cubicBezTo>
                <a:lnTo>
                  <a:pt x="3039855" y="729032"/>
                </a:lnTo>
                <a:lnTo>
                  <a:pt x="3039855" y="2500842"/>
                </a:lnTo>
                <a:lnTo>
                  <a:pt x="226952" y="2500842"/>
                </a:lnTo>
                <a:lnTo>
                  <a:pt x="155401" y="2366679"/>
                </a:lnTo>
                <a:cubicBezTo>
                  <a:pt x="55691" y="2153127"/>
                  <a:pt x="0" y="1914896"/>
                  <a:pt x="0" y="1663658"/>
                </a:cubicBezTo>
                <a:cubicBezTo>
                  <a:pt x="0" y="744845"/>
                  <a:pt x="744845" y="0"/>
                  <a:pt x="1663658" y="0"/>
                </a:cubicBezTo>
                <a:close/>
              </a:path>
            </a:pathLst>
          </a:custGeom>
        </p:spPr>
      </p:pic>
      <p:grpSp>
        <p:nvGrpSpPr>
          <p:cNvPr id="179" name="Grupo 178">
            <a:extLst>
              <a:ext uri="{FF2B5EF4-FFF2-40B4-BE49-F238E27FC236}">
                <a16:creationId xmlns:a16="http://schemas.microsoft.com/office/drawing/2014/main" id="{C2AFC32C-EA4C-56CE-BC3D-5B9D784E18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21267604">
            <a:off x="8565602" y="3905595"/>
            <a:ext cx="3639934" cy="3163289"/>
            <a:chOff x="5281603" y="104899"/>
            <a:chExt cx="6910397" cy="6005491"/>
          </a:xfrm>
        </p:grpSpPr>
        <p:sp>
          <p:nvSpPr>
            <p:cNvPr id="180" name="Forma Livre 98">
              <a:extLst>
                <a:ext uri="{FF2B5EF4-FFF2-40B4-BE49-F238E27FC236}">
                  <a16:creationId xmlns:a16="http://schemas.microsoft.com/office/drawing/2014/main" id="{D7779B2D-6B51-9B35-F449-6A59F79C8F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grpSp>
          <p:nvGrpSpPr>
            <p:cNvPr id="181" name="Grupo 180">
              <a:extLst>
                <a:ext uri="{FF2B5EF4-FFF2-40B4-BE49-F238E27FC236}">
                  <a16:creationId xmlns:a16="http://schemas.microsoft.com/office/drawing/2014/main" id="{9A24BEAA-DAA2-D6F2-FA8F-85C82D638B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182" name="Conector Reto 181">
                <a:extLst>
                  <a:ext uri="{FF2B5EF4-FFF2-40B4-BE49-F238E27FC236}">
                    <a16:creationId xmlns:a16="http://schemas.microsoft.com/office/drawing/2014/main" id="{807ED0D1-DCD0-778A-8ACE-4B1246FBE0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Conector Reto 182">
                <a:extLst>
                  <a:ext uri="{FF2B5EF4-FFF2-40B4-BE49-F238E27FC236}">
                    <a16:creationId xmlns:a16="http://schemas.microsoft.com/office/drawing/2014/main" id="{09CDFC9A-CA44-9ADB-CEFE-AF54C1FE55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Conector Reto 183">
                <a:extLst>
                  <a:ext uri="{FF2B5EF4-FFF2-40B4-BE49-F238E27FC236}">
                    <a16:creationId xmlns:a16="http://schemas.microsoft.com/office/drawing/2014/main" id="{A12D4236-FA05-FAB5-FCB3-D18C1E01DAF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Conector Reto 184">
                <a:extLst>
                  <a:ext uri="{FF2B5EF4-FFF2-40B4-BE49-F238E27FC236}">
                    <a16:creationId xmlns:a16="http://schemas.microsoft.com/office/drawing/2014/main" id="{A49089DE-637E-6884-86CC-74EF3D5F78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Conector Reto 185">
                <a:extLst>
                  <a:ext uri="{FF2B5EF4-FFF2-40B4-BE49-F238E27FC236}">
                    <a16:creationId xmlns:a16="http://schemas.microsoft.com/office/drawing/2014/main" id="{8ECA95E3-FE5D-6E36-505A-5CE4C9F4E5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Conector Reto 186">
                <a:extLst>
                  <a:ext uri="{FF2B5EF4-FFF2-40B4-BE49-F238E27FC236}">
                    <a16:creationId xmlns:a16="http://schemas.microsoft.com/office/drawing/2014/main" id="{BF83CD2A-A3B8-2A78-ECA0-58A6EFBF4D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Conector Reto 187">
                <a:extLst>
                  <a:ext uri="{FF2B5EF4-FFF2-40B4-BE49-F238E27FC236}">
                    <a16:creationId xmlns:a16="http://schemas.microsoft.com/office/drawing/2014/main" id="{AE434FEE-EF3E-CED1-C5D0-3F6B4A2C99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Conector Reto 188">
                <a:extLst>
                  <a:ext uri="{FF2B5EF4-FFF2-40B4-BE49-F238E27FC236}">
                    <a16:creationId xmlns:a16="http://schemas.microsoft.com/office/drawing/2014/main" id="{8EF3D444-46AA-74BA-EAD3-0C7B330B598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Conector Reto 189">
                <a:extLst>
                  <a:ext uri="{FF2B5EF4-FFF2-40B4-BE49-F238E27FC236}">
                    <a16:creationId xmlns:a16="http://schemas.microsoft.com/office/drawing/2014/main" id="{AF732D06-3583-6153-A41C-DABFBDD8CAC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Conector Reto 190">
                <a:extLst>
                  <a:ext uri="{FF2B5EF4-FFF2-40B4-BE49-F238E27FC236}">
                    <a16:creationId xmlns:a16="http://schemas.microsoft.com/office/drawing/2014/main" id="{C94F5B5F-5825-239A-A9A5-493E34AE55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Conector Reto 191">
                <a:extLst>
                  <a:ext uri="{FF2B5EF4-FFF2-40B4-BE49-F238E27FC236}">
                    <a16:creationId xmlns:a16="http://schemas.microsoft.com/office/drawing/2014/main" id="{8AEA76CE-98AA-702A-442A-CB5AA9CC46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Conector Reto 192">
                <a:extLst>
                  <a:ext uri="{FF2B5EF4-FFF2-40B4-BE49-F238E27FC236}">
                    <a16:creationId xmlns:a16="http://schemas.microsoft.com/office/drawing/2014/main" id="{CA1A2943-EE10-2AD7-C64B-09E9BA8258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Conector Reto 193">
                <a:extLst>
                  <a:ext uri="{FF2B5EF4-FFF2-40B4-BE49-F238E27FC236}">
                    <a16:creationId xmlns:a16="http://schemas.microsoft.com/office/drawing/2014/main" id="{D5E226A6-F29B-4987-52AD-E02B366D71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Conector Reto 194">
                <a:extLst>
                  <a:ext uri="{FF2B5EF4-FFF2-40B4-BE49-F238E27FC236}">
                    <a16:creationId xmlns:a16="http://schemas.microsoft.com/office/drawing/2014/main" id="{39D00303-8CFD-1DF5-BDB4-E9EFE679C6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Conector Reto 195">
                <a:extLst>
                  <a:ext uri="{FF2B5EF4-FFF2-40B4-BE49-F238E27FC236}">
                    <a16:creationId xmlns:a16="http://schemas.microsoft.com/office/drawing/2014/main" id="{C8D3F673-70E3-0DFC-CEFE-69E09D44EF7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Conector Reto 196">
                <a:extLst>
                  <a:ext uri="{FF2B5EF4-FFF2-40B4-BE49-F238E27FC236}">
                    <a16:creationId xmlns:a16="http://schemas.microsoft.com/office/drawing/2014/main" id="{D2B842B0-E5FE-5D6E-3996-04ABB4A8AC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Conector Reto 197">
                <a:extLst>
                  <a:ext uri="{FF2B5EF4-FFF2-40B4-BE49-F238E27FC236}">
                    <a16:creationId xmlns:a16="http://schemas.microsoft.com/office/drawing/2014/main" id="{DF3303D8-8670-B4B8-DE56-ABE9C96A16A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Conector Reto 198">
                <a:extLst>
                  <a:ext uri="{FF2B5EF4-FFF2-40B4-BE49-F238E27FC236}">
                    <a16:creationId xmlns:a16="http://schemas.microsoft.com/office/drawing/2014/main" id="{182A5B4B-B990-7111-7B43-9BF46AB0D0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Conector Reto 199">
                <a:extLst>
                  <a:ext uri="{FF2B5EF4-FFF2-40B4-BE49-F238E27FC236}">
                    <a16:creationId xmlns:a16="http://schemas.microsoft.com/office/drawing/2014/main" id="{2F39294A-6CE4-3BAA-92EB-735F8C71D8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Conector Reto 200">
                <a:extLst>
                  <a:ext uri="{FF2B5EF4-FFF2-40B4-BE49-F238E27FC236}">
                    <a16:creationId xmlns:a16="http://schemas.microsoft.com/office/drawing/2014/main" id="{31A0995C-2350-6C76-7C55-58A57451D5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Conector Reto 201">
                <a:extLst>
                  <a:ext uri="{FF2B5EF4-FFF2-40B4-BE49-F238E27FC236}">
                    <a16:creationId xmlns:a16="http://schemas.microsoft.com/office/drawing/2014/main" id="{21616584-973D-B956-2224-B44D5D2D0BA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Conector Reto 202">
                <a:extLst>
                  <a:ext uri="{FF2B5EF4-FFF2-40B4-BE49-F238E27FC236}">
                    <a16:creationId xmlns:a16="http://schemas.microsoft.com/office/drawing/2014/main" id="{A10B4B93-C92B-6C52-0A3E-C3E44816545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Conector Reto 203">
                <a:extLst>
                  <a:ext uri="{FF2B5EF4-FFF2-40B4-BE49-F238E27FC236}">
                    <a16:creationId xmlns:a16="http://schemas.microsoft.com/office/drawing/2014/main" id="{DB5997EB-4673-106F-EE04-B9AE37BFED9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Conector Reto 204">
                <a:extLst>
                  <a:ext uri="{FF2B5EF4-FFF2-40B4-BE49-F238E27FC236}">
                    <a16:creationId xmlns:a16="http://schemas.microsoft.com/office/drawing/2014/main" id="{5E50F062-74A6-1D90-64A4-8DA76A464EF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Conector Reto 205">
                <a:extLst>
                  <a:ext uri="{FF2B5EF4-FFF2-40B4-BE49-F238E27FC236}">
                    <a16:creationId xmlns:a16="http://schemas.microsoft.com/office/drawing/2014/main" id="{AB819254-3B7C-FCA8-59BC-E937B72C32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Conector Reto 206">
                <a:extLst>
                  <a:ext uri="{FF2B5EF4-FFF2-40B4-BE49-F238E27FC236}">
                    <a16:creationId xmlns:a16="http://schemas.microsoft.com/office/drawing/2014/main" id="{D8D5DB85-5CF0-0B64-1D24-73FF392808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Conector Reto 207">
                <a:extLst>
                  <a:ext uri="{FF2B5EF4-FFF2-40B4-BE49-F238E27FC236}">
                    <a16:creationId xmlns:a16="http://schemas.microsoft.com/office/drawing/2014/main" id="{28AB75D1-6404-8D0F-FD99-9ED717174D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Conector Reto 208">
                <a:extLst>
                  <a:ext uri="{FF2B5EF4-FFF2-40B4-BE49-F238E27FC236}">
                    <a16:creationId xmlns:a16="http://schemas.microsoft.com/office/drawing/2014/main" id="{6EFFDF2E-6279-93AE-BA8F-01D8A20480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Conector Reto 209">
                <a:extLst>
                  <a:ext uri="{FF2B5EF4-FFF2-40B4-BE49-F238E27FC236}">
                    <a16:creationId xmlns:a16="http://schemas.microsoft.com/office/drawing/2014/main" id="{32BA8E29-4F5B-BBE8-2334-1585E64203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Conector Reto 210">
                <a:extLst>
                  <a:ext uri="{FF2B5EF4-FFF2-40B4-BE49-F238E27FC236}">
                    <a16:creationId xmlns:a16="http://schemas.microsoft.com/office/drawing/2014/main" id="{2F16BFAC-E8B1-8FEC-ADFF-F3DF5CE5DDE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Conector Reto 211">
                <a:extLst>
                  <a:ext uri="{FF2B5EF4-FFF2-40B4-BE49-F238E27FC236}">
                    <a16:creationId xmlns:a16="http://schemas.microsoft.com/office/drawing/2014/main" id="{ACBA7803-EB54-8E34-ECCC-DF0D457EA2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Conector Reto 212">
                <a:extLst>
                  <a:ext uri="{FF2B5EF4-FFF2-40B4-BE49-F238E27FC236}">
                    <a16:creationId xmlns:a16="http://schemas.microsoft.com/office/drawing/2014/main" id="{EBD41A54-A94A-0942-9B87-FB2A03BF1B9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Conector Reto 213">
                <a:extLst>
                  <a:ext uri="{FF2B5EF4-FFF2-40B4-BE49-F238E27FC236}">
                    <a16:creationId xmlns:a16="http://schemas.microsoft.com/office/drawing/2014/main" id="{3AD2A211-81E0-6E0F-29EE-0C54E1E510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Conector Reto 214">
                <a:extLst>
                  <a:ext uri="{FF2B5EF4-FFF2-40B4-BE49-F238E27FC236}">
                    <a16:creationId xmlns:a16="http://schemas.microsoft.com/office/drawing/2014/main" id="{654256BB-300E-C0F0-D7D4-1607CDAF89E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Conector Reto 215">
                <a:extLst>
                  <a:ext uri="{FF2B5EF4-FFF2-40B4-BE49-F238E27FC236}">
                    <a16:creationId xmlns:a16="http://schemas.microsoft.com/office/drawing/2014/main" id="{8354EA98-F0BD-8E24-9AC6-B250C19EBC3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Conector Reto 216">
                <a:extLst>
                  <a:ext uri="{FF2B5EF4-FFF2-40B4-BE49-F238E27FC236}">
                    <a16:creationId xmlns:a16="http://schemas.microsoft.com/office/drawing/2014/main" id="{23C94302-EA29-4278-0ED0-617D8E1447F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Conector Reto 217">
                <a:extLst>
                  <a:ext uri="{FF2B5EF4-FFF2-40B4-BE49-F238E27FC236}">
                    <a16:creationId xmlns:a16="http://schemas.microsoft.com/office/drawing/2014/main" id="{C2A7E56B-3613-DED2-67D9-576A6C3953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Conector Reto 218">
                <a:extLst>
                  <a:ext uri="{FF2B5EF4-FFF2-40B4-BE49-F238E27FC236}">
                    <a16:creationId xmlns:a16="http://schemas.microsoft.com/office/drawing/2014/main" id="{9534DEC2-14E6-8EF5-236C-FDF592F782C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Conector Reto 219">
                <a:extLst>
                  <a:ext uri="{FF2B5EF4-FFF2-40B4-BE49-F238E27FC236}">
                    <a16:creationId xmlns:a16="http://schemas.microsoft.com/office/drawing/2014/main" id="{266AA951-30AF-9E36-EA23-2B69E1ED54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Conector Reto 220">
                <a:extLst>
                  <a:ext uri="{FF2B5EF4-FFF2-40B4-BE49-F238E27FC236}">
                    <a16:creationId xmlns:a16="http://schemas.microsoft.com/office/drawing/2014/main" id="{F1646737-0997-9D34-827D-E378F73085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Conector Reto 221">
                <a:extLst>
                  <a:ext uri="{FF2B5EF4-FFF2-40B4-BE49-F238E27FC236}">
                    <a16:creationId xmlns:a16="http://schemas.microsoft.com/office/drawing/2014/main" id="{75E41F1F-0353-2037-2F80-0710BD9373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Conector Reto 222">
                <a:extLst>
                  <a:ext uri="{FF2B5EF4-FFF2-40B4-BE49-F238E27FC236}">
                    <a16:creationId xmlns:a16="http://schemas.microsoft.com/office/drawing/2014/main" id="{050E4131-CF64-DA34-B3D9-8B60182697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Conector Reto 223">
                <a:extLst>
                  <a:ext uri="{FF2B5EF4-FFF2-40B4-BE49-F238E27FC236}">
                    <a16:creationId xmlns:a16="http://schemas.microsoft.com/office/drawing/2014/main" id="{EB280274-A47A-2F48-4AD1-3FB83241E62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Conector Reto 224">
                <a:extLst>
                  <a:ext uri="{FF2B5EF4-FFF2-40B4-BE49-F238E27FC236}">
                    <a16:creationId xmlns:a16="http://schemas.microsoft.com/office/drawing/2014/main" id="{BE4EF12C-19E7-4A31-4D55-C147447ECAC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Conector Reto 225">
                <a:extLst>
                  <a:ext uri="{FF2B5EF4-FFF2-40B4-BE49-F238E27FC236}">
                    <a16:creationId xmlns:a16="http://schemas.microsoft.com/office/drawing/2014/main" id="{2821EF9E-41BA-2230-786B-A335B1484B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Conector Reto 226">
                <a:extLst>
                  <a:ext uri="{FF2B5EF4-FFF2-40B4-BE49-F238E27FC236}">
                    <a16:creationId xmlns:a16="http://schemas.microsoft.com/office/drawing/2014/main" id="{8870181E-FFC9-6EB8-6229-F8542AEAE65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Conector Reto 227">
                <a:extLst>
                  <a:ext uri="{FF2B5EF4-FFF2-40B4-BE49-F238E27FC236}">
                    <a16:creationId xmlns:a16="http://schemas.microsoft.com/office/drawing/2014/main" id="{D3D9B5BF-B18D-9F1A-0FF0-227498C897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Conector Reto 228">
                <a:extLst>
                  <a:ext uri="{FF2B5EF4-FFF2-40B4-BE49-F238E27FC236}">
                    <a16:creationId xmlns:a16="http://schemas.microsoft.com/office/drawing/2014/main" id="{FCB7D46A-0267-7ACA-6792-88D25860247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Conector Reto 229">
                <a:extLst>
                  <a:ext uri="{FF2B5EF4-FFF2-40B4-BE49-F238E27FC236}">
                    <a16:creationId xmlns:a16="http://schemas.microsoft.com/office/drawing/2014/main" id="{83F05CF4-3D50-C4C4-D563-6ADAA330F3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Conector Reto 230">
                <a:extLst>
                  <a:ext uri="{FF2B5EF4-FFF2-40B4-BE49-F238E27FC236}">
                    <a16:creationId xmlns:a16="http://schemas.microsoft.com/office/drawing/2014/main" id="{AAA7C046-1436-727A-1639-CB9D92EC09F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Conector Reto 231">
                <a:extLst>
                  <a:ext uri="{FF2B5EF4-FFF2-40B4-BE49-F238E27FC236}">
                    <a16:creationId xmlns:a16="http://schemas.microsoft.com/office/drawing/2014/main" id="{6FDEED0F-85EE-1B34-8B9B-16CFCCDEFD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Conector Reto 232">
                <a:extLst>
                  <a:ext uri="{FF2B5EF4-FFF2-40B4-BE49-F238E27FC236}">
                    <a16:creationId xmlns:a16="http://schemas.microsoft.com/office/drawing/2014/main" id="{6B972C4C-463E-EC94-FAAB-C644057EA5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Conector Reto 233">
                <a:extLst>
                  <a:ext uri="{FF2B5EF4-FFF2-40B4-BE49-F238E27FC236}">
                    <a16:creationId xmlns:a16="http://schemas.microsoft.com/office/drawing/2014/main" id="{45ABA7B8-765C-297D-A07F-65E455B2F7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Conector Reto 234">
                <a:extLst>
                  <a:ext uri="{FF2B5EF4-FFF2-40B4-BE49-F238E27FC236}">
                    <a16:creationId xmlns:a16="http://schemas.microsoft.com/office/drawing/2014/main" id="{884BFBEF-40DB-F255-5DFE-5FC6A7E658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Conector Reto 235">
                <a:extLst>
                  <a:ext uri="{FF2B5EF4-FFF2-40B4-BE49-F238E27FC236}">
                    <a16:creationId xmlns:a16="http://schemas.microsoft.com/office/drawing/2014/main" id="{2749BCF6-B04A-E927-1678-C05D7C038FF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Conector Reto 236">
                <a:extLst>
                  <a:ext uri="{FF2B5EF4-FFF2-40B4-BE49-F238E27FC236}">
                    <a16:creationId xmlns:a16="http://schemas.microsoft.com/office/drawing/2014/main" id="{6E6DACFD-7813-C4CF-19FD-AA5000DC26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Conector Reto 237">
                <a:extLst>
                  <a:ext uri="{FF2B5EF4-FFF2-40B4-BE49-F238E27FC236}">
                    <a16:creationId xmlns:a16="http://schemas.microsoft.com/office/drawing/2014/main" id="{7F905426-B12E-B231-2AB8-4B52372C75D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Conector Reto 238">
                <a:extLst>
                  <a:ext uri="{FF2B5EF4-FFF2-40B4-BE49-F238E27FC236}">
                    <a16:creationId xmlns:a16="http://schemas.microsoft.com/office/drawing/2014/main" id="{64FA10CF-3FE1-FCF5-BD0B-02428FEC1F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Conector Reto 239">
                <a:extLst>
                  <a:ext uri="{FF2B5EF4-FFF2-40B4-BE49-F238E27FC236}">
                    <a16:creationId xmlns:a16="http://schemas.microsoft.com/office/drawing/2014/main" id="{4BD3C8B7-7730-DB71-5813-176B25783F9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Conector Reto 240">
                <a:extLst>
                  <a:ext uri="{FF2B5EF4-FFF2-40B4-BE49-F238E27FC236}">
                    <a16:creationId xmlns:a16="http://schemas.microsoft.com/office/drawing/2014/main" id="{6DBBA91E-08BE-8EBD-8D1E-5096E11616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Conector Reto 241">
                <a:extLst>
                  <a:ext uri="{FF2B5EF4-FFF2-40B4-BE49-F238E27FC236}">
                    <a16:creationId xmlns:a16="http://schemas.microsoft.com/office/drawing/2014/main" id="{77DB6B0E-6F5F-9F32-7B40-BC6C91A121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Conector Reto 242">
                <a:extLst>
                  <a:ext uri="{FF2B5EF4-FFF2-40B4-BE49-F238E27FC236}">
                    <a16:creationId xmlns:a16="http://schemas.microsoft.com/office/drawing/2014/main" id="{223EFCA1-BCC3-C1F9-9271-6B2837890C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Conector Reto 243">
                <a:extLst>
                  <a:ext uri="{FF2B5EF4-FFF2-40B4-BE49-F238E27FC236}">
                    <a16:creationId xmlns:a16="http://schemas.microsoft.com/office/drawing/2014/main" id="{337F5657-2279-521E-B46A-D194B6DD31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Conector Reto 244">
                <a:extLst>
                  <a:ext uri="{FF2B5EF4-FFF2-40B4-BE49-F238E27FC236}">
                    <a16:creationId xmlns:a16="http://schemas.microsoft.com/office/drawing/2014/main" id="{C0A8B340-1DBD-615F-6857-033B821F19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Conector Reto 245">
                <a:extLst>
                  <a:ext uri="{FF2B5EF4-FFF2-40B4-BE49-F238E27FC236}">
                    <a16:creationId xmlns:a16="http://schemas.microsoft.com/office/drawing/2014/main" id="{A1331DC6-1CEE-0C34-A519-3851BED318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Conector Reto 246">
                <a:extLst>
                  <a:ext uri="{FF2B5EF4-FFF2-40B4-BE49-F238E27FC236}">
                    <a16:creationId xmlns:a16="http://schemas.microsoft.com/office/drawing/2014/main" id="{92B6FDD0-9493-8804-44E6-4001C882367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Conector Reto 247">
                <a:extLst>
                  <a:ext uri="{FF2B5EF4-FFF2-40B4-BE49-F238E27FC236}">
                    <a16:creationId xmlns:a16="http://schemas.microsoft.com/office/drawing/2014/main" id="{8B83395F-F085-C593-4EDE-694C8ECC8B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Conector Reto 248">
                <a:extLst>
                  <a:ext uri="{FF2B5EF4-FFF2-40B4-BE49-F238E27FC236}">
                    <a16:creationId xmlns:a16="http://schemas.microsoft.com/office/drawing/2014/main" id="{6792D3C5-BAF1-21C5-A541-09336A3584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Conector Reto 249">
                <a:extLst>
                  <a:ext uri="{FF2B5EF4-FFF2-40B4-BE49-F238E27FC236}">
                    <a16:creationId xmlns:a16="http://schemas.microsoft.com/office/drawing/2014/main" id="{A69A3680-DE06-863B-C2C4-6F60A669C6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Conector Reto 250">
                <a:extLst>
                  <a:ext uri="{FF2B5EF4-FFF2-40B4-BE49-F238E27FC236}">
                    <a16:creationId xmlns:a16="http://schemas.microsoft.com/office/drawing/2014/main" id="{E8BE2C8E-1F18-EFEE-0514-5787A0910BC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Conector Reto 251">
                <a:extLst>
                  <a:ext uri="{FF2B5EF4-FFF2-40B4-BE49-F238E27FC236}">
                    <a16:creationId xmlns:a16="http://schemas.microsoft.com/office/drawing/2014/main" id="{0666036C-D76F-6237-2859-11098E8091C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Conector Reto 252">
                <a:extLst>
                  <a:ext uri="{FF2B5EF4-FFF2-40B4-BE49-F238E27FC236}">
                    <a16:creationId xmlns:a16="http://schemas.microsoft.com/office/drawing/2014/main" id="{8DCF80B7-B795-FBB0-AC56-B5465ADD58D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Conector Reto 253">
                <a:extLst>
                  <a:ext uri="{FF2B5EF4-FFF2-40B4-BE49-F238E27FC236}">
                    <a16:creationId xmlns:a16="http://schemas.microsoft.com/office/drawing/2014/main" id="{C958D06D-70F7-AA07-1C27-7ED54E31E84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Conector Reto 254">
                <a:extLst>
                  <a:ext uri="{FF2B5EF4-FFF2-40B4-BE49-F238E27FC236}">
                    <a16:creationId xmlns:a16="http://schemas.microsoft.com/office/drawing/2014/main" id="{F7D31612-0505-15DD-0F31-EDCB56857B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Conector Reto 255">
                <a:extLst>
                  <a:ext uri="{FF2B5EF4-FFF2-40B4-BE49-F238E27FC236}">
                    <a16:creationId xmlns:a16="http://schemas.microsoft.com/office/drawing/2014/main" id="{522962D8-5AC2-D10F-48E2-303EE7FA52B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" name="Conector Reto 256">
                <a:extLst>
                  <a:ext uri="{FF2B5EF4-FFF2-40B4-BE49-F238E27FC236}">
                    <a16:creationId xmlns:a16="http://schemas.microsoft.com/office/drawing/2014/main" id="{93AA8DD2-25DA-D00D-B303-C10F77873B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Conector Reto 257">
                <a:extLst>
                  <a:ext uri="{FF2B5EF4-FFF2-40B4-BE49-F238E27FC236}">
                    <a16:creationId xmlns:a16="http://schemas.microsoft.com/office/drawing/2014/main" id="{85F31A22-5B9E-43DD-684F-F09639DC7D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Conector Reto 258">
                <a:extLst>
                  <a:ext uri="{FF2B5EF4-FFF2-40B4-BE49-F238E27FC236}">
                    <a16:creationId xmlns:a16="http://schemas.microsoft.com/office/drawing/2014/main" id="{5B52BDFD-1524-4041-B04C-078C1FF270D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61" name="Grupo 260">
            <a:extLst>
              <a:ext uri="{FF2B5EF4-FFF2-40B4-BE49-F238E27FC236}">
                <a16:creationId xmlns:a16="http://schemas.microsoft.com/office/drawing/2014/main" id="{96C200C1-90E6-8A9F-5235-3F2CBF7A42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5392608">
            <a:off x="7397406" y="-618857"/>
            <a:ext cx="4915057" cy="4271437"/>
            <a:chOff x="5281603" y="104899"/>
            <a:chExt cx="6910397" cy="6005491"/>
          </a:xfrm>
        </p:grpSpPr>
        <p:sp>
          <p:nvSpPr>
            <p:cNvPr id="262" name="Forma Livre 17">
              <a:extLst>
                <a:ext uri="{FF2B5EF4-FFF2-40B4-BE49-F238E27FC236}">
                  <a16:creationId xmlns:a16="http://schemas.microsoft.com/office/drawing/2014/main" id="{75A74536-2EF5-B427-9317-2C244F9F0E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grpSp>
          <p:nvGrpSpPr>
            <p:cNvPr id="263" name="Grupo 262">
              <a:extLst>
                <a:ext uri="{FF2B5EF4-FFF2-40B4-BE49-F238E27FC236}">
                  <a16:creationId xmlns:a16="http://schemas.microsoft.com/office/drawing/2014/main" id="{CE9C693F-F88B-82AE-17FF-5CD596A8D0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264" name="Conector Reto 263">
                <a:extLst>
                  <a:ext uri="{FF2B5EF4-FFF2-40B4-BE49-F238E27FC236}">
                    <a16:creationId xmlns:a16="http://schemas.microsoft.com/office/drawing/2014/main" id="{36C4944F-9BF4-AAC0-98BC-E1FE87458C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Conector Reto 264">
                <a:extLst>
                  <a:ext uri="{FF2B5EF4-FFF2-40B4-BE49-F238E27FC236}">
                    <a16:creationId xmlns:a16="http://schemas.microsoft.com/office/drawing/2014/main" id="{11D76B98-7C8C-BBCB-F450-08A67B9EE2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6" name="Conector Reto 265">
                <a:extLst>
                  <a:ext uri="{FF2B5EF4-FFF2-40B4-BE49-F238E27FC236}">
                    <a16:creationId xmlns:a16="http://schemas.microsoft.com/office/drawing/2014/main" id="{856CDC64-1162-FBA2-F9C4-D3EBFC9C78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" name="Conector Reto 266">
                <a:extLst>
                  <a:ext uri="{FF2B5EF4-FFF2-40B4-BE49-F238E27FC236}">
                    <a16:creationId xmlns:a16="http://schemas.microsoft.com/office/drawing/2014/main" id="{71D9C0FE-C07F-47D9-C02E-15E4D157EB3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Conector Reto 267">
                <a:extLst>
                  <a:ext uri="{FF2B5EF4-FFF2-40B4-BE49-F238E27FC236}">
                    <a16:creationId xmlns:a16="http://schemas.microsoft.com/office/drawing/2014/main" id="{0ABBDFD0-5096-03F9-1080-0F10CF0827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Conector Reto 268">
                <a:extLst>
                  <a:ext uri="{FF2B5EF4-FFF2-40B4-BE49-F238E27FC236}">
                    <a16:creationId xmlns:a16="http://schemas.microsoft.com/office/drawing/2014/main" id="{A0E33284-A3A7-DCE0-48C7-2A3860913C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Conector Reto 269">
                <a:extLst>
                  <a:ext uri="{FF2B5EF4-FFF2-40B4-BE49-F238E27FC236}">
                    <a16:creationId xmlns:a16="http://schemas.microsoft.com/office/drawing/2014/main" id="{26468BD5-304F-DFED-E8D6-1999FBB561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Conector Reto 270">
                <a:extLst>
                  <a:ext uri="{FF2B5EF4-FFF2-40B4-BE49-F238E27FC236}">
                    <a16:creationId xmlns:a16="http://schemas.microsoft.com/office/drawing/2014/main" id="{84921CDD-50C1-ACE6-051D-5C3EF2046E4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Conector Reto 271">
                <a:extLst>
                  <a:ext uri="{FF2B5EF4-FFF2-40B4-BE49-F238E27FC236}">
                    <a16:creationId xmlns:a16="http://schemas.microsoft.com/office/drawing/2014/main" id="{57CFABA9-DABA-65EA-70DB-6CC4245048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Conector Reto 272">
                <a:extLst>
                  <a:ext uri="{FF2B5EF4-FFF2-40B4-BE49-F238E27FC236}">
                    <a16:creationId xmlns:a16="http://schemas.microsoft.com/office/drawing/2014/main" id="{5AD15B30-4775-E4AE-B13B-EC566A5EA6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Conector Reto 273">
                <a:extLst>
                  <a:ext uri="{FF2B5EF4-FFF2-40B4-BE49-F238E27FC236}">
                    <a16:creationId xmlns:a16="http://schemas.microsoft.com/office/drawing/2014/main" id="{2F19A751-064D-C72D-7BAE-A64256B4EA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Conector Reto 274">
                <a:extLst>
                  <a:ext uri="{FF2B5EF4-FFF2-40B4-BE49-F238E27FC236}">
                    <a16:creationId xmlns:a16="http://schemas.microsoft.com/office/drawing/2014/main" id="{CD52E240-25CC-31B5-10D7-72C399BE3E0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" name="Conector Reto 275">
                <a:extLst>
                  <a:ext uri="{FF2B5EF4-FFF2-40B4-BE49-F238E27FC236}">
                    <a16:creationId xmlns:a16="http://schemas.microsoft.com/office/drawing/2014/main" id="{7F34391E-0735-7E14-50F9-CCA57F07575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Conector Reto 276">
                <a:extLst>
                  <a:ext uri="{FF2B5EF4-FFF2-40B4-BE49-F238E27FC236}">
                    <a16:creationId xmlns:a16="http://schemas.microsoft.com/office/drawing/2014/main" id="{AFFE2FAB-622B-B32F-FE85-D7EE1470B63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Conector Reto 277">
                <a:extLst>
                  <a:ext uri="{FF2B5EF4-FFF2-40B4-BE49-F238E27FC236}">
                    <a16:creationId xmlns:a16="http://schemas.microsoft.com/office/drawing/2014/main" id="{AE309F17-BF2E-0AC5-74DD-E593E7FF293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Conector Reto 278">
                <a:extLst>
                  <a:ext uri="{FF2B5EF4-FFF2-40B4-BE49-F238E27FC236}">
                    <a16:creationId xmlns:a16="http://schemas.microsoft.com/office/drawing/2014/main" id="{8345C624-9677-30F9-F851-9F06C774D4D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Conector Reto 279">
                <a:extLst>
                  <a:ext uri="{FF2B5EF4-FFF2-40B4-BE49-F238E27FC236}">
                    <a16:creationId xmlns:a16="http://schemas.microsoft.com/office/drawing/2014/main" id="{A2A3FD1D-2C17-014B-D9E7-036796E7B4D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Conector Reto 280">
                <a:extLst>
                  <a:ext uri="{FF2B5EF4-FFF2-40B4-BE49-F238E27FC236}">
                    <a16:creationId xmlns:a16="http://schemas.microsoft.com/office/drawing/2014/main" id="{1FAF7FBF-8614-C656-4C78-F234FE8F3B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Conector Reto 281">
                <a:extLst>
                  <a:ext uri="{FF2B5EF4-FFF2-40B4-BE49-F238E27FC236}">
                    <a16:creationId xmlns:a16="http://schemas.microsoft.com/office/drawing/2014/main" id="{5A72E3E7-E8FE-9787-A121-90F944C0C4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3" name="Conector Reto 282">
                <a:extLst>
                  <a:ext uri="{FF2B5EF4-FFF2-40B4-BE49-F238E27FC236}">
                    <a16:creationId xmlns:a16="http://schemas.microsoft.com/office/drawing/2014/main" id="{2AFCFC25-A133-A64E-ADAB-F3D8459600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Conector Reto 283">
                <a:extLst>
                  <a:ext uri="{FF2B5EF4-FFF2-40B4-BE49-F238E27FC236}">
                    <a16:creationId xmlns:a16="http://schemas.microsoft.com/office/drawing/2014/main" id="{FA22CEF9-A08E-42DC-9ABC-37A96589AC5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Conector Reto 284">
                <a:extLst>
                  <a:ext uri="{FF2B5EF4-FFF2-40B4-BE49-F238E27FC236}">
                    <a16:creationId xmlns:a16="http://schemas.microsoft.com/office/drawing/2014/main" id="{CB6BA921-7820-67F3-5494-D83B45E468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Conector Reto 285">
                <a:extLst>
                  <a:ext uri="{FF2B5EF4-FFF2-40B4-BE49-F238E27FC236}">
                    <a16:creationId xmlns:a16="http://schemas.microsoft.com/office/drawing/2014/main" id="{1D6BE0AF-6979-78B5-2CA9-B9990FAD49C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Conector Reto 286">
                <a:extLst>
                  <a:ext uri="{FF2B5EF4-FFF2-40B4-BE49-F238E27FC236}">
                    <a16:creationId xmlns:a16="http://schemas.microsoft.com/office/drawing/2014/main" id="{491E96CE-2711-AB4D-62B1-0A892A5F32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Conector Reto 287">
                <a:extLst>
                  <a:ext uri="{FF2B5EF4-FFF2-40B4-BE49-F238E27FC236}">
                    <a16:creationId xmlns:a16="http://schemas.microsoft.com/office/drawing/2014/main" id="{7F866406-174E-C322-A3F4-451F522BA3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Conector Reto 288">
                <a:extLst>
                  <a:ext uri="{FF2B5EF4-FFF2-40B4-BE49-F238E27FC236}">
                    <a16:creationId xmlns:a16="http://schemas.microsoft.com/office/drawing/2014/main" id="{4797E027-0755-4237-5ADA-433B0D7C2A3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0" name="Conector Reto 289">
                <a:extLst>
                  <a:ext uri="{FF2B5EF4-FFF2-40B4-BE49-F238E27FC236}">
                    <a16:creationId xmlns:a16="http://schemas.microsoft.com/office/drawing/2014/main" id="{82757642-D90C-1634-DB61-0AC537B41D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Conector Reto 290">
                <a:extLst>
                  <a:ext uri="{FF2B5EF4-FFF2-40B4-BE49-F238E27FC236}">
                    <a16:creationId xmlns:a16="http://schemas.microsoft.com/office/drawing/2014/main" id="{FCF6EA13-4A04-9E4E-247B-D9DD92E5971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Conector Reto 291">
                <a:extLst>
                  <a:ext uri="{FF2B5EF4-FFF2-40B4-BE49-F238E27FC236}">
                    <a16:creationId xmlns:a16="http://schemas.microsoft.com/office/drawing/2014/main" id="{2779318F-3B37-3A41-BF5B-EDBA8C2D92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Conector Reto 292">
                <a:extLst>
                  <a:ext uri="{FF2B5EF4-FFF2-40B4-BE49-F238E27FC236}">
                    <a16:creationId xmlns:a16="http://schemas.microsoft.com/office/drawing/2014/main" id="{0F2D1C2B-ADE4-158F-DFE9-FED1AA5FF0C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Conector Reto 293">
                <a:extLst>
                  <a:ext uri="{FF2B5EF4-FFF2-40B4-BE49-F238E27FC236}">
                    <a16:creationId xmlns:a16="http://schemas.microsoft.com/office/drawing/2014/main" id="{B9D7D917-B8E3-6A6F-3BC0-D1F5CC98254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Conector Reto 294">
                <a:extLst>
                  <a:ext uri="{FF2B5EF4-FFF2-40B4-BE49-F238E27FC236}">
                    <a16:creationId xmlns:a16="http://schemas.microsoft.com/office/drawing/2014/main" id="{50851629-FFB0-5710-29DE-C3F666CE3C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Conector Reto 295">
                <a:extLst>
                  <a:ext uri="{FF2B5EF4-FFF2-40B4-BE49-F238E27FC236}">
                    <a16:creationId xmlns:a16="http://schemas.microsoft.com/office/drawing/2014/main" id="{CFE780BB-DA31-B211-39EF-407C04E45B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" name="Conector Reto 296">
                <a:extLst>
                  <a:ext uri="{FF2B5EF4-FFF2-40B4-BE49-F238E27FC236}">
                    <a16:creationId xmlns:a16="http://schemas.microsoft.com/office/drawing/2014/main" id="{E813E41D-F6DF-2398-7458-0AD131D75D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Conector Reto 297">
                <a:extLst>
                  <a:ext uri="{FF2B5EF4-FFF2-40B4-BE49-F238E27FC236}">
                    <a16:creationId xmlns:a16="http://schemas.microsoft.com/office/drawing/2014/main" id="{24C8AF35-A84D-CC87-BEDA-EEA29932A7A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Conector Reto 298">
                <a:extLst>
                  <a:ext uri="{FF2B5EF4-FFF2-40B4-BE49-F238E27FC236}">
                    <a16:creationId xmlns:a16="http://schemas.microsoft.com/office/drawing/2014/main" id="{56761A6E-3272-DB97-388B-9CDE1DEBE0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Conector Reto 299">
                <a:extLst>
                  <a:ext uri="{FF2B5EF4-FFF2-40B4-BE49-F238E27FC236}">
                    <a16:creationId xmlns:a16="http://schemas.microsoft.com/office/drawing/2014/main" id="{737A1F69-CA09-6955-01A0-DEEDBCE8A06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Conector Reto 300">
                <a:extLst>
                  <a:ext uri="{FF2B5EF4-FFF2-40B4-BE49-F238E27FC236}">
                    <a16:creationId xmlns:a16="http://schemas.microsoft.com/office/drawing/2014/main" id="{B156E155-9106-F7BC-AE63-5646EC154B6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2" name="Conector Reto 301">
                <a:extLst>
                  <a:ext uri="{FF2B5EF4-FFF2-40B4-BE49-F238E27FC236}">
                    <a16:creationId xmlns:a16="http://schemas.microsoft.com/office/drawing/2014/main" id="{3BEAAA2B-FDDD-BFED-B96F-71C5471A555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3" name="Conector Reto 302">
                <a:extLst>
                  <a:ext uri="{FF2B5EF4-FFF2-40B4-BE49-F238E27FC236}">
                    <a16:creationId xmlns:a16="http://schemas.microsoft.com/office/drawing/2014/main" id="{5BE7C71C-9780-515F-1BE8-731ACE5E83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4" name="Conector Reto 303">
                <a:extLst>
                  <a:ext uri="{FF2B5EF4-FFF2-40B4-BE49-F238E27FC236}">
                    <a16:creationId xmlns:a16="http://schemas.microsoft.com/office/drawing/2014/main" id="{A3EC24C1-C024-FBC9-A038-2698FE7F108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5" name="Conector Reto 304">
                <a:extLst>
                  <a:ext uri="{FF2B5EF4-FFF2-40B4-BE49-F238E27FC236}">
                    <a16:creationId xmlns:a16="http://schemas.microsoft.com/office/drawing/2014/main" id="{E1C2E143-E77A-BB64-517B-E916F681A8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6" name="Conector Reto 305">
                <a:extLst>
                  <a:ext uri="{FF2B5EF4-FFF2-40B4-BE49-F238E27FC236}">
                    <a16:creationId xmlns:a16="http://schemas.microsoft.com/office/drawing/2014/main" id="{92E082DC-A344-8B5D-2620-9D67AF1C62F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" name="Conector Reto 306">
                <a:extLst>
                  <a:ext uri="{FF2B5EF4-FFF2-40B4-BE49-F238E27FC236}">
                    <a16:creationId xmlns:a16="http://schemas.microsoft.com/office/drawing/2014/main" id="{0E982E50-D4B0-A2D0-866E-E24D0D2F7A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" name="Conector Reto 307">
                <a:extLst>
                  <a:ext uri="{FF2B5EF4-FFF2-40B4-BE49-F238E27FC236}">
                    <a16:creationId xmlns:a16="http://schemas.microsoft.com/office/drawing/2014/main" id="{15C20143-FC93-FF54-24B2-E028E12F5C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Conector Reto 308">
                <a:extLst>
                  <a:ext uri="{FF2B5EF4-FFF2-40B4-BE49-F238E27FC236}">
                    <a16:creationId xmlns:a16="http://schemas.microsoft.com/office/drawing/2014/main" id="{64A408BB-18BF-614A-5478-9F5C6EEF05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" name="Conector Reto 309">
                <a:extLst>
                  <a:ext uri="{FF2B5EF4-FFF2-40B4-BE49-F238E27FC236}">
                    <a16:creationId xmlns:a16="http://schemas.microsoft.com/office/drawing/2014/main" id="{4D024B01-4B90-A9B0-F6AE-575EF46255A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" name="Conector Reto 310">
                <a:extLst>
                  <a:ext uri="{FF2B5EF4-FFF2-40B4-BE49-F238E27FC236}">
                    <a16:creationId xmlns:a16="http://schemas.microsoft.com/office/drawing/2014/main" id="{27C65151-7909-2452-FD72-612EEA6004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Conector Reto 311">
                <a:extLst>
                  <a:ext uri="{FF2B5EF4-FFF2-40B4-BE49-F238E27FC236}">
                    <a16:creationId xmlns:a16="http://schemas.microsoft.com/office/drawing/2014/main" id="{A1E05F7C-DEEA-D6C4-1462-4637B00CF4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Conector Reto 312">
                <a:extLst>
                  <a:ext uri="{FF2B5EF4-FFF2-40B4-BE49-F238E27FC236}">
                    <a16:creationId xmlns:a16="http://schemas.microsoft.com/office/drawing/2014/main" id="{0F8D72C6-797D-B105-D356-5A1185F18BD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" name="Conector Reto 313">
                <a:extLst>
                  <a:ext uri="{FF2B5EF4-FFF2-40B4-BE49-F238E27FC236}">
                    <a16:creationId xmlns:a16="http://schemas.microsoft.com/office/drawing/2014/main" id="{0BE61B98-13F6-C672-DB67-14E69938EA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" name="Conector Reto 314">
                <a:extLst>
                  <a:ext uri="{FF2B5EF4-FFF2-40B4-BE49-F238E27FC236}">
                    <a16:creationId xmlns:a16="http://schemas.microsoft.com/office/drawing/2014/main" id="{05D9D189-023F-B52A-FCCE-E5B66DE4A3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" name="Conector Reto 315">
                <a:extLst>
                  <a:ext uri="{FF2B5EF4-FFF2-40B4-BE49-F238E27FC236}">
                    <a16:creationId xmlns:a16="http://schemas.microsoft.com/office/drawing/2014/main" id="{DC56D399-B76A-25B1-5AC7-1E611626AC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" name="Conector Reto 316">
                <a:extLst>
                  <a:ext uri="{FF2B5EF4-FFF2-40B4-BE49-F238E27FC236}">
                    <a16:creationId xmlns:a16="http://schemas.microsoft.com/office/drawing/2014/main" id="{D3AA2B27-6C37-BD28-7A3C-814DAD6103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" name="Conector Reto 317">
                <a:extLst>
                  <a:ext uri="{FF2B5EF4-FFF2-40B4-BE49-F238E27FC236}">
                    <a16:creationId xmlns:a16="http://schemas.microsoft.com/office/drawing/2014/main" id="{A0B6ED15-CB7B-9101-1233-DC46A9CA70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" name="Conector Reto 318">
                <a:extLst>
                  <a:ext uri="{FF2B5EF4-FFF2-40B4-BE49-F238E27FC236}">
                    <a16:creationId xmlns:a16="http://schemas.microsoft.com/office/drawing/2014/main" id="{A59CD943-6AA7-A2C5-454F-6337D04BF8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" name="Conector Reto 319">
                <a:extLst>
                  <a:ext uri="{FF2B5EF4-FFF2-40B4-BE49-F238E27FC236}">
                    <a16:creationId xmlns:a16="http://schemas.microsoft.com/office/drawing/2014/main" id="{6EBD32EF-6967-9F95-9DA4-4FA4F0AA66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" name="Conector Reto 320">
                <a:extLst>
                  <a:ext uri="{FF2B5EF4-FFF2-40B4-BE49-F238E27FC236}">
                    <a16:creationId xmlns:a16="http://schemas.microsoft.com/office/drawing/2014/main" id="{38A44315-AD85-4CDD-D2E3-DD1E1CADD3A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Conector Reto 321">
                <a:extLst>
                  <a:ext uri="{FF2B5EF4-FFF2-40B4-BE49-F238E27FC236}">
                    <a16:creationId xmlns:a16="http://schemas.microsoft.com/office/drawing/2014/main" id="{FF74235B-F900-0455-9FE7-612800E625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" name="Conector Reto 322">
                <a:extLst>
                  <a:ext uri="{FF2B5EF4-FFF2-40B4-BE49-F238E27FC236}">
                    <a16:creationId xmlns:a16="http://schemas.microsoft.com/office/drawing/2014/main" id="{16C87461-63D9-3325-7519-5B44539085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" name="Conector Reto 323">
                <a:extLst>
                  <a:ext uri="{FF2B5EF4-FFF2-40B4-BE49-F238E27FC236}">
                    <a16:creationId xmlns:a16="http://schemas.microsoft.com/office/drawing/2014/main" id="{2CA2CB00-49D8-A242-BE29-3313BE8E037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" name="Conector Reto 324">
                <a:extLst>
                  <a:ext uri="{FF2B5EF4-FFF2-40B4-BE49-F238E27FC236}">
                    <a16:creationId xmlns:a16="http://schemas.microsoft.com/office/drawing/2014/main" id="{00951D4D-4189-5660-D350-F87B9F4B403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" name="Conector Reto 325">
                <a:extLst>
                  <a:ext uri="{FF2B5EF4-FFF2-40B4-BE49-F238E27FC236}">
                    <a16:creationId xmlns:a16="http://schemas.microsoft.com/office/drawing/2014/main" id="{56F9831C-88A1-B662-5AC8-A194A4F496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" name="Conector Reto 326">
                <a:extLst>
                  <a:ext uri="{FF2B5EF4-FFF2-40B4-BE49-F238E27FC236}">
                    <a16:creationId xmlns:a16="http://schemas.microsoft.com/office/drawing/2014/main" id="{70141082-A2E6-51B4-5198-F8D1F06977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" name="Conector Reto 327">
                <a:extLst>
                  <a:ext uri="{FF2B5EF4-FFF2-40B4-BE49-F238E27FC236}">
                    <a16:creationId xmlns:a16="http://schemas.microsoft.com/office/drawing/2014/main" id="{8E6AE9EF-FFA0-C7F3-4E2F-F1A7D9D64C8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Conector Reto 328">
                <a:extLst>
                  <a:ext uri="{FF2B5EF4-FFF2-40B4-BE49-F238E27FC236}">
                    <a16:creationId xmlns:a16="http://schemas.microsoft.com/office/drawing/2014/main" id="{965E2065-1D50-9405-12FA-63D79917D6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" name="Conector Reto 329">
                <a:extLst>
                  <a:ext uri="{FF2B5EF4-FFF2-40B4-BE49-F238E27FC236}">
                    <a16:creationId xmlns:a16="http://schemas.microsoft.com/office/drawing/2014/main" id="{BFAFDBB9-E197-226D-0454-19084451E86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" name="Conector Reto 330">
                <a:extLst>
                  <a:ext uri="{FF2B5EF4-FFF2-40B4-BE49-F238E27FC236}">
                    <a16:creationId xmlns:a16="http://schemas.microsoft.com/office/drawing/2014/main" id="{6A974440-284D-A9C0-5FFE-9F1D204B2E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" name="Conector Reto 331">
                <a:extLst>
                  <a:ext uri="{FF2B5EF4-FFF2-40B4-BE49-F238E27FC236}">
                    <a16:creationId xmlns:a16="http://schemas.microsoft.com/office/drawing/2014/main" id="{23C487CC-FD68-F8FA-E832-32D9BA909B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" name="Conector Reto 332">
                <a:extLst>
                  <a:ext uri="{FF2B5EF4-FFF2-40B4-BE49-F238E27FC236}">
                    <a16:creationId xmlns:a16="http://schemas.microsoft.com/office/drawing/2014/main" id="{8E1FFECD-E7B5-CEA2-F786-19428B55BC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4" name="Conector Reto 333">
                <a:extLst>
                  <a:ext uri="{FF2B5EF4-FFF2-40B4-BE49-F238E27FC236}">
                    <a16:creationId xmlns:a16="http://schemas.microsoft.com/office/drawing/2014/main" id="{331BC313-7EDF-3A75-9672-0722AF92422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5" name="Conector Reto 334">
                <a:extLst>
                  <a:ext uri="{FF2B5EF4-FFF2-40B4-BE49-F238E27FC236}">
                    <a16:creationId xmlns:a16="http://schemas.microsoft.com/office/drawing/2014/main" id="{9E2FDA4E-2878-C335-9975-CBD38F12CC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6" name="Conector Reto 335">
                <a:extLst>
                  <a:ext uri="{FF2B5EF4-FFF2-40B4-BE49-F238E27FC236}">
                    <a16:creationId xmlns:a16="http://schemas.microsoft.com/office/drawing/2014/main" id="{7FD0ACDC-BB7D-63E8-F30B-7B1B460D33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7" name="Conector Reto 336">
                <a:extLst>
                  <a:ext uri="{FF2B5EF4-FFF2-40B4-BE49-F238E27FC236}">
                    <a16:creationId xmlns:a16="http://schemas.microsoft.com/office/drawing/2014/main" id="{FA809A8A-FE0C-EF6E-08A0-B6D11E15735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" name="Conector Reto 337">
                <a:extLst>
                  <a:ext uri="{FF2B5EF4-FFF2-40B4-BE49-F238E27FC236}">
                    <a16:creationId xmlns:a16="http://schemas.microsoft.com/office/drawing/2014/main" id="{03BB05FC-9D16-8287-FC5D-EFB522E910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9" name="Conector Reto 338">
                <a:extLst>
                  <a:ext uri="{FF2B5EF4-FFF2-40B4-BE49-F238E27FC236}">
                    <a16:creationId xmlns:a16="http://schemas.microsoft.com/office/drawing/2014/main" id="{50A51557-686A-4ADA-5600-D761B272ED2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0" name="Conector Reto 339">
                <a:extLst>
                  <a:ext uri="{FF2B5EF4-FFF2-40B4-BE49-F238E27FC236}">
                    <a16:creationId xmlns:a16="http://schemas.microsoft.com/office/drawing/2014/main" id="{D8D654A3-6F8F-FFD4-23BD-443D74E288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1" name="Conector Reto 340">
                <a:extLst>
                  <a:ext uri="{FF2B5EF4-FFF2-40B4-BE49-F238E27FC236}">
                    <a16:creationId xmlns:a16="http://schemas.microsoft.com/office/drawing/2014/main" id="{8BF0F3F1-C311-5DE2-D006-4C205EA3E3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7" name="Imagem 6" descr="imagem abstrata de pontos de luz">
            <a:extLst>
              <a:ext uri="{FF2B5EF4-FFF2-40B4-BE49-F238E27FC236}">
                <a16:creationId xmlns:a16="http://schemas.microsoft.com/office/drawing/2014/main" id="{F7E01A8D-4050-7971-E743-88761FE87B1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268" r="4773" b="-1"/>
          <a:stretch/>
        </p:blipFill>
        <p:spPr>
          <a:xfrm>
            <a:off x="8055588" y="-3863"/>
            <a:ext cx="4132754" cy="3445946"/>
          </a:xfrm>
          <a:custGeom>
            <a:avLst/>
            <a:gdLst>
              <a:gd name="connsiteX0" fmla="*/ 303228 w 4638368"/>
              <a:gd name="connsiteY0" fmla="*/ 0 h 3867534"/>
              <a:gd name="connsiteX1" fmla="*/ 4638368 w 4638368"/>
              <a:gd name="connsiteY1" fmla="*/ 0 h 3867534"/>
              <a:gd name="connsiteX2" fmla="*/ 4638368 w 4638368"/>
              <a:gd name="connsiteY2" fmla="*/ 2952747 h 3867534"/>
              <a:gd name="connsiteX3" fmla="*/ 4585825 w 4638368"/>
              <a:gd name="connsiteY3" fmla="*/ 3013864 h 3867534"/>
              <a:gd name="connsiteX4" fmla="*/ 2641346 w 4638368"/>
              <a:gd name="connsiteY4" fmla="*/ 3867534 h 3867534"/>
              <a:gd name="connsiteX5" fmla="*/ 0 w 4638368"/>
              <a:gd name="connsiteY5" fmla="*/ 1226188 h 3867534"/>
              <a:gd name="connsiteX6" fmla="*/ 260466 w 4638368"/>
              <a:gd name="connsiteY6" fmla="*/ 81056 h 3867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38368" h="3867534">
                <a:moveTo>
                  <a:pt x="303228" y="0"/>
                </a:moveTo>
                <a:lnTo>
                  <a:pt x="4638368" y="0"/>
                </a:lnTo>
                <a:lnTo>
                  <a:pt x="4638368" y="2952747"/>
                </a:lnTo>
                <a:lnTo>
                  <a:pt x="4585825" y="3013864"/>
                </a:lnTo>
                <a:cubicBezTo>
                  <a:pt x="4103088" y="3538671"/>
                  <a:pt x="3410622" y="3867534"/>
                  <a:pt x="2641346" y="3867534"/>
                </a:cubicBezTo>
                <a:cubicBezTo>
                  <a:pt x="1182571" y="3867534"/>
                  <a:pt x="0" y="2684963"/>
                  <a:pt x="0" y="1226188"/>
                </a:cubicBezTo>
                <a:cubicBezTo>
                  <a:pt x="0" y="815907"/>
                  <a:pt x="93544" y="427475"/>
                  <a:pt x="260466" y="81056"/>
                </a:cubicBezTo>
                <a:close/>
              </a:path>
            </a:pathLst>
          </a:custGeom>
        </p:spPr>
      </p:pic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61BB7C6A-05F3-0490-FDF2-FE53FAB763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9C7B1615-4C71-558D-9A11-0C72E27E8A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-8763"/>
            <a:ext cx="12192000" cy="6875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7512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07DD89E-2779-B5DF-CB7F-D651BE4CB7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120F44F-8E42-B0E1-2DDC-37D27A20AF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107" y="278854"/>
            <a:ext cx="6143423" cy="1456267"/>
          </a:xfrm>
        </p:spPr>
        <p:txBody>
          <a:bodyPr rtlCol="0">
            <a:normAutofit/>
          </a:bodyPr>
          <a:lstStyle/>
          <a:p>
            <a:pPr rtl="0"/>
            <a:r>
              <a:rPr lang="pt-BR" dirty="0"/>
              <a:t>Vamos considerar um exemplo em Python:</a:t>
            </a:r>
            <a:endParaRPr lang="pt-BR" b="1" dirty="0"/>
          </a:p>
        </p:txBody>
      </p:sp>
      <p:pic>
        <p:nvPicPr>
          <p:cNvPr id="4" name="Imagem 3" descr="satélite no céu noturno">
            <a:extLst>
              <a:ext uri="{FF2B5EF4-FFF2-40B4-BE49-F238E27FC236}">
                <a16:creationId xmlns:a16="http://schemas.microsoft.com/office/drawing/2014/main" id="{CA5AA808-5E2E-CBED-8B35-236DBDFD9BC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611" r="16027" b="1"/>
          <a:stretch/>
        </p:blipFill>
        <p:spPr>
          <a:xfrm>
            <a:off x="8888133" y="4144246"/>
            <a:ext cx="3302966" cy="2717299"/>
          </a:xfrm>
          <a:custGeom>
            <a:avLst/>
            <a:gdLst>
              <a:gd name="connsiteX0" fmla="*/ 1663658 w 3039855"/>
              <a:gd name="connsiteY0" fmla="*/ 0 h 2500842"/>
              <a:gd name="connsiteX1" fmla="*/ 2947417 w 3039855"/>
              <a:gd name="connsiteY1" fmla="*/ 605417 h 2500842"/>
              <a:gd name="connsiteX2" fmla="*/ 3039855 w 3039855"/>
              <a:gd name="connsiteY2" fmla="*/ 729032 h 2500842"/>
              <a:gd name="connsiteX3" fmla="*/ 3039855 w 3039855"/>
              <a:gd name="connsiteY3" fmla="*/ 2500842 h 2500842"/>
              <a:gd name="connsiteX4" fmla="*/ 226952 w 3039855"/>
              <a:gd name="connsiteY4" fmla="*/ 2500842 h 2500842"/>
              <a:gd name="connsiteX5" fmla="*/ 155401 w 3039855"/>
              <a:gd name="connsiteY5" fmla="*/ 2366679 h 2500842"/>
              <a:gd name="connsiteX6" fmla="*/ 0 w 3039855"/>
              <a:gd name="connsiteY6" fmla="*/ 1663658 h 2500842"/>
              <a:gd name="connsiteX7" fmla="*/ 1663658 w 3039855"/>
              <a:gd name="connsiteY7" fmla="*/ 0 h 2500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39855" h="2500842">
                <a:moveTo>
                  <a:pt x="1663658" y="0"/>
                </a:moveTo>
                <a:cubicBezTo>
                  <a:pt x="2180490" y="0"/>
                  <a:pt x="2642278" y="235674"/>
                  <a:pt x="2947417" y="605417"/>
                </a:cubicBezTo>
                <a:lnTo>
                  <a:pt x="3039855" y="729032"/>
                </a:lnTo>
                <a:lnTo>
                  <a:pt x="3039855" y="2500842"/>
                </a:lnTo>
                <a:lnTo>
                  <a:pt x="226952" y="2500842"/>
                </a:lnTo>
                <a:lnTo>
                  <a:pt x="155401" y="2366679"/>
                </a:lnTo>
                <a:cubicBezTo>
                  <a:pt x="55691" y="2153127"/>
                  <a:pt x="0" y="1914896"/>
                  <a:pt x="0" y="1663658"/>
                </a:cubicBezTo>
                <a:cubicBezTo>
                  <a:pt x="0" y="744845"/>
                  <a:pt x="744845" y="0"/>
                  <a:pt x="1663658" y="0"/>
                </a:cubicBezTo>
                <a:close/>
              </a:path>
            </a:pathLst>
          </a:custGeom>
        </p:spPr>
      </p:pic>
      <p:grpSp>
        <p:nvGrpSpPr>
          <p:cNvPr id="179" name="Grupo 178">
            <a:extLst>
              <a:ext uri="{FF2B5EF4-FFF2-40B4-BE49-F238E27FC236}">
                <a16:creationId xmlns:a16="http://schemas.microsoft.com/office/drawing/2014/main" id="{4BE4073A-9B26-BAC9-7BE4-0208A23D03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21267604">
            <a:off x="8565602" y="3905595"/>
            <a:ext cx="3639934" cy="3163289"/>
            <a:chOff x="5281603" y="104899"/>
            <a:chExt cx="6910397" cy="6005491"/>
          </a:xfrm>
        </p:grpSpPr>
        <p:sp>
          <p:nvSpPr>
            <p:cNvPr id="180" name="Forma Livre 98">
              <a:extLst>
                <a:ext uri="{FF2B5EF4-FFF2-40B4-BE49-F238E27FC236}">
                  <a16:creationId xmlns:a16="http://schemas.microsoft.com/office/drawing/2014/main" id="{C309BFE7-6D94-F606-0BD4-E5C646ECEF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grpSp>
          <p:nvGrpSpPr>
            <p:cNvPr id="181" name="Grupo 180">
              <a:extLst>
                <a:ext uri="{FF2B5EF4-FFF2-40B4-BE49-F238E27FC236}">
                  <a16:creationId xmlns:a16="http://schemas.microsoft.com/office/drawing/2014/main" id="{37E74634-776A-5C63-7F85-DCA68AF9C0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182" name="Conector Reto 181">
                <a:extLst>
                  <a:ext uri="{FF2B5EF4-FFF2-40B4-BE49-F238E27FC236}">
                    <a16:creationId xmlns:a16="http://schemas.microsoft.com/office/drawing/2014/main" id="{CE895421-F227-C719-198C-73A326A11A5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Conector Reto 182">
                <a:extLst>
                  <a:ext uri="{FF2B5EF4-FFF2-40B4-BE49-F238E27FC236}">
                    <a16:creationId xmlns:a16="http://schemas.microsoft.com/office/drawing/2014/main" id="{D2DD74F1-06A8-DFD7-6BE3-5DDDEE1960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Conector Reto 183">
                <a:extLst>
                  <a:ext uri="{FF2B5EF4-FFF2-40B4-BE49-F238E27FC236}">
                    <a16:creationId xmlns:a16="http://schemas.microsoft.com/office/drawing/2014/main" id="{BA8BC9A8-6A97-7579-FBDA-66A76E750CE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Conector Reto 184">
                <a:extLst>
                  <a:ext uri="{FF2B5EF4-FFF2-40B4-BE49-F238E27FC236}">
                    <a16:creationId xmlns:a16="http://schemas.microsoft.com/office/drawing/2014/main" id="{037B63D3-439B-0742-F19C-7285D25164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Conector Reto 185">
                <a:extLst>
                  <a:ext uri="{FF2B5EF4-FFF2-40B4-BE49-F238E27FC236}">
                    <a16:creationId xmlns:a16="http://schemas.microsoft.com/office/drawing/2014/main" id="{0351B5CF-772D-91B2-F492-96F573BDA2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Conector Reto 186">
                <a:extLst>
                  <a:ext uri="{FF2B5EF4-FFF2-40B4-BE49-F238E27FC236}">
                    <a16:creationId xmlns:a16="http://schemas.microsoft.com/office/drawing/2014/main" id="{E47C4A7C-2C38-F212-64C9-DF79518D08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Conector Reto 187">
                <a:extLst>
                  <a:ext uri="{FF2B5EF4-FFF2-40B4-BE49-F238E27FC236}">
                    <a16:creationId xmlns:a16="http://schemas.microsoft.com/office/drawing/2014/main" id="{7194FAEB-6C64-C80E-4524-256560FF80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Conector Reto 188">
                <a:extLst>
                  <a:ext uri="{FF2B5EF4-FFF2-40B4-BE49-F238E27FC236}">
                    <a16:creationId xmlns:a16="http://schemas.microsoft.com/office/drawing/2014/main" id="{EAA3AF54-247F-F453-E936-647ECC394C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Conector Reto 189">
                <a:extLst>
                  <a:ext uri="{FF2B5EF4-FFF2-40B4-BE49-F238E27FC236}">
                    <a16:creationId xmlns:a16="http://schemas.microsoft.com/office/drawing/2014/main" id="{45C54386-7B0E-EC30-8D6E-429E2972DAE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Conector Reto 190">
                <a:extLst>
                  <a:ext uri="{FF2B5EF4-FFF2-40B4-BE49-F238E27FC236}">
                    <a16:creationId xmlns:a16="http://schemas.microsoft.com/office/drawing/2014/main" id="{64B47983-F271-03D0-4525-22FEB8BCE7F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Conector Reto 191">
                <a:extLst>
                  <a:ext uri="{FF2B5EF4-FFF2-40B4-BE49-F238E27FC236}">
                    <a16:creationId xmlns:a16="http://schemas.microsoft.com/office/drawing/2014/main" id="{9B71A541-2FC6-B49F-8B92-EC413673BA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Conector Reto 192">
                <a:extLst>
                  <a:ext uri="{FF2B5EF4-FFF2-40B4-BE49-F238E27FC236}">
                    <a16:creationId xmlns:a16="http://schemas.microsoft.com/office/drawing/2014/main" id="{B6D537DD-39AC-AC86-9628-F1FFB957B8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Conector Reto 193">
                <a:extLst>
                  <a:ext uri="{FF2B5EF4-FFF2-40B4-BE49-F238E27FC236}">
                    <a16:creationId xmlns:a16="http://schemas.microsoft.com/office/drawing/2014/main" id="{C0B6344E-5FAB-1EC6-3312-5534096261B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Conector Reto 194">
                <a:extLst>
                  <a:ext uri="{FF2B5EF4-FFF2-40B4-BE49-F238E27FC236}">
                    <a16:creationId xmlns:a16="http://schemas.microsoft.com/office/drawing/2014/main" id="{E6ECABCC-03B7-23B4-12F9-DA8AA3268E2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Conector Reto 195">
                <a:extLst>
                  <a:ext uri="{FF2B5EF4-FFF2-40B4-BE49-F238E27FC236}">
                    <a16:creationId xmlns:a16="http://schemas.microsoft.com/office/drawing/2014/main" id="{46B9A39B-7F01-3BBD-A400-A5EFAB0505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Conector Reto 196">
                <a:extLst>
                  <a:ext uri="{FF2B5EF4-FFF2-40B4-BE49-F238E27FC236}">
                    <a16:creationId xmlns:a16="http://schemas.microsoft.com/office/drawing/2014/main" id="{0669613F-77C6-D3F8-FB13-A184774F62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Conector Reto 197">
                <a:extLst>
                  <a:ext uri="{FF2B5EF4-FFF2-40B4-BE49-F238E27FC236}">
                    <a16:creationId xmlns:a16="http://schemas.microsoft.com/office/drawing/2014/main" id="{F7CB5EFD-DE68-701E-733E-EF5ACA65F72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Conector Reto 198">
                <a:extLst>
                  <a:ext uri="{FF2B5EF4-FFF2-40B4-BE49-F238E27FC236}">
                    <a16:creationId xmlns:a16="http://schemas.microsoft.com/office/drawing/2014/main" id="{A83314AC-943E-35A5-4560-39FD726066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Conector Reto 199">
                <a:extLst>
                  <a:ext uri="{FF2B5EF4-FFF2-40B4-BE49-F238E27FC236}">
                    <a16:creationId xmlns:a16="http://schemas.microsoft.com/office/drawing/2014/main" id="{85CE5892-C323-E78D-7A9F-CC3F2246539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Conector Reto 200">
                <a:extLst>
                  <a:ext uri="{FF2B5EF4-FFF2-40B4-BE49-F238E27FC236}">
                    <a16:creationId xmlns:a16="http://schemas.microsoft.com/office/drawing/2014/main" id="{78E0BEF9-9A70-BE4C-F8EB-126BE80E1C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Conector Reto 201">
                <a:extLst>
                  <a:ext uri="{FF2B5EF4-FFF2-40B4-BE49-F238E27FC236}">
                    <a16:creationId xmlns:a16="http://schemas.microsoft.com/office/drawing/2014/main" id="{65B23620-8033-648B-0B6C-0FF368A0AC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Conector Reto 202">
                <a:extLst>
                  <a:ext uri="{FF2B5EF4-FFF2-40B4-BE49-F238E27FC236}">
                    <a16:creationId xmlns:a16="http://schemas.microsoft.com/office/drawing/2014/main" id="{749640E1-016D-C78E-6750-F698008C52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Conector Reto 203">
                <a:extLst>
                  <a:ext uri="{FF2B5EF4-FFF2-40B4-BE49-F238E27FC236}">
                    <a16:creationId xmlns:a16="http://schemas.microsoft.com/office/drawing/2014/main" id="{57477E97-02CE-3C15-5746-FFD943F08E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Conector Reto 204">
                <a:extLst>
                  <a:ext uri="{FF2B5EF4-FFF2-40B4-BE49-F238E27FC236}">
                    <a16:creationId xmlns:a16="http://schemas.microsoft.com/office/drawing/2014/main" id="{4EC236DD-9E24-90E3-C753-09C7AF80ED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Conector Reto 205">
                <a:extLst>
                  <a:ext uri="{FF2B5EF4-FFF2-40B4-BE49-F238E27FC236}">
                    <a16:creationId xmlns:a16="http://schemas.microsoft.com/office/drawing/2014/main" id="{ACBE7EE3-3841-8F1A-10EC-8771F2E521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Conector Reto 206">
                <a:extLst>
                  <a:ext uri="{FF2B5EF4-FFF2-40B4-BE49-F238E27FC236}">
                    <a16:creationId xmlns:a16="http://schemas.microsoft.com/office/drawing/2014/main" id="{2F502F4F-F9F0-F00D-4C36-2F3F163E17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Conector Reto 207">
                <a:extLst>
                  <a:ext uri="{FF2B5EF4-FFF2-40B4-BE49-F238E27FC236}">
                    <a16:creationId xmlns:a16="http://schemas.microsoft.com/office/drawing/2014/main" id="{46D5E2C3-9A6D-5593-88E9-27875B6CDC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Conector Reto 208">
                <a:extLst>
                  <a:ext uri="{FF2B5EF4-FFF2-40B4-BE49-F238E27FC236}">
                    <a16:creationId xmlns:a16="http://schemas.microsoft.com/office/drawing/2014/main" id="{481B8817-5810-CA5A-F2A2-FAA96ACDAB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Conector Reto 209">
                <a:extLst>
                  <a:ext uri="{FF2B5EF4-FFF2-40B4-BE49-F238E27FC236}">
                    <a16:creationId xmlns:a16="http://schemas.microsoft.com/office/drawing/2014/main" id="{AC87688F-FE5F-E857-49BE-00EB582465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Conector Reto 210">
                <a:extLst>
                  <a:ext uri="{FF2B5EF4-FFF2-40B4-BE49-F238E27FC236}">
                    <a16:creationId xmlns:a16="http://schemas.microsoft.com/office/drawing/2014/main" id="{A5B02F77-BABB-A453-C2E8-9907735CEE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Conector Reto 211">
                <a:extLst>
                  <a:ext uri="{FF2B5EF4-FFF2-40B4-BE49-F238E27FC236}">
                    <a16:creationId xmlns:a16="http://schemas.microsoft.com/office/drawing/2014/main" id="{E6940DA7-E9EF-1D8E-8C9F-F2084B1E88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Conector Reto 212">
                <a:extLst>
                  <a:ext uri="{FF2B5EF4-FFF2-40B4-BE49-F238E27FC236}">
                    <a16:creationId xmlns:a16="http://schemas.microsoft.com/office/drawing/2014/main" id="{CC88E585-3258-8F6D-415B-7C49A3069E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Conector Reto 213">
                <a:extLst>
                  <a:ext uri="{FF2B5EF4-FFF2-40B4-BE49-F238E27FC236}">
                    <a16:creationId xmlns:a16="http://schemas.microsoft.com/office/drawing/2014/main" id="{C9028F4B-FEF3-7B78-C705-B30E08DADBF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Conector Reto 214">
                <a:extLst>
                  <a:ext uri="{FF2B5EF4-FFF2-40B4-BE49-F238E27FC236}">
                    <a16:creationId xmlns:a16="http://schemas.microsoft.com/office/drawing/2014/main" id="{D49C898E-98E6-0ACB-366D-1B778C2277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Conector Reto 215">
                <a:extLst>
                  <a:ext uri="{FF2B5EF4-FFF2-40B4-BE49-F238E27FC236}">
                    <a16:creationId xmlns:a16="http://schemas.microsoft.com/office/drawing/2014/main" id="{595778AE-563C-C848-8055-2B9BDDF7B80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Conector Reto 216">
                <a:extLst>
                  <a:ext uri="{FF2B5EF4-FFF2-40B4-BE49-F238E27FC236}">
                    <a16:creationId xmlns:a16="http://schemas.microsoft.com/office/drawing/2014/main" id="{F70EE63B-2088-3080-ECA4-5D9215C3FE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Conector Reto 217">
                <a:extLst>
                  <a:ext uri="{FF2B5EF4-FFF2-40B4-BE49-F238E27FC236}">
                    <a16:creationId xmlns:a16="http://schemas.microsoft.com/office/drawing/2014/main" id="{6906E650-5351-E38A-F51A-F9C39E31F8F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Conector Reto 218">
                <a:extLst>
                  <a:ext uri="{FF2B5EF4-FFF2-40B4-BE49-F238E27FC236}">
                    <a16:creationId xmlns:a16="http://schemas.microsoft.com/office/drawing/2014/main" id="{DBC4A28F-E6ED-6B8A-B14E-E2ED87F775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Conector Reto 219">
                <a:extLst>
                  <a:ext uri="{FF2B5EF4-FFF2-40B4-BE49-F238E27FC236}">
                    <a16:creationId xmlns:a16="http://schemas.microsoft.com/office/drawing/2014/main" id="{85B88E74-7875-E253-6D5A-5E5FB907F9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Conector Reto 220">
                <a:extLst>
                  <a:ext uri="{FF2B5EF4-FFF2-40B4-BE49-F238E27FC236}">
                    <a16:creationId xmlns:a16="http://schemas.microsoft.com/office/drawing/2014/main" id="{DAC08501-0842-B009-99E2-96D27287A9D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Conector Reto 221">
                <a:extLst>
                  <a:ext uri="{FF2B5EF4-FFF2-40B4-BE49-F238E27FC236}">
                    <a16:creationId xmlns:a16="http://schemas.microsoft.com/office/drawing/2014/main" id="{623326A7-B8AB-355D-A0D6-DCB0B011E8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Conector Reto 222">
                <a:extLst>
                  <a:ext uri="{FF2B5EF4-FFF2-40B4-BE49-F238E27FC236}">
                    <a16:creationId xmlns:a16="http://schemas.microsoft.com/office/drawing/2014/main" id="{D2935093-BFD1-1215-657D-17E69F64A19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Conector Reto 223">
                <a:extLst>
                  <a:ext uri="{FF2B5EF4-FFF2-40B4-BE49-F238E27FC236}">
                    <a16:creationId xmlns:a16="http://schemas.microsoft.com/office/drawing/2014/main" id="{259E0036-1E92-A4EA-4F31-3E12A08BD3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Conector Reto 224">
                <a:extLst>
                  <a:ext uri="{FF2B5EF4-FFF2-40B4-BE49-F238E27FC236}">
                    <a16:creationId xmlns:a16="http://schemas.microsoft.com/office/drawing/2014/main" id="{1E6D5EAE-1C5E-75FB-FF14-3E94AAF82D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Conector Reto 225">
                <a:extLst>
                  <a:ext uri="{FF2B5EF4-FFF2-40B4-BE49-F238E27FC236}">
                    <a16:creationId xmlns:a16="http://schemas.microsoft.com/office/drawing/2014/main" id="{D9BE52A3-1ABD-637C-8865-A9B7F6A0E6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Conector Reto 226">
                <a:extLst>
                  <a:ext uri="{FF2B5EF4-FFF2-40B4-BE49-F238E27FC236}">
                    <a16:creationId xmlns:a16="http://schemas.microsoft.com/office/drawing/2014/main" id="{2EAD3813-0322-4274-4AA1-2DB61C8A9FF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Conector Reto 227">
                <a:extLst>
                  <a:ext uri="{FF2B5EF4-FFF2-40B4-BE49-F238E27FC236}">
                    <a16:creationId xmlns:a16="http://schemas.microsoft.com/office/drawing/2014/main" id="{87D4139B-E20C-55BD-7BB1-BA061A8D78A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Conector Reto 228">
                <a:extLst>
                  <a:ext uri="{FF2B5EF4-FFF2-40B4-BE49-F238E27FC236}">
                    <a16:creationId xmlns:a16="http://schemas.microsoft.com/office/drawing/2014/main" id="{7E8B3E00-5284-8D51-5D49-B232131A26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Conector Reto 229">
                <a:extLst>
                  <a:ext uri="{FF2B5EF4-FFF2-40B4-BE49-F238E27FC236}">
                    <a16:creationId xmlns:a16="http://schemas.microsoft.com/office/drawing/2014/main" id="{D871EBC4-7AEB-2540-DE41-5C3C5AB1BA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Conector Reto 230">
                <a:extLst>
                  <a:ext uri="{FF2B5EF4-FFF2-40B4-BE49-F238E27FC236}">
                    <a16:creationId xmlns:a16="http://schemas.microsoft.com/office/drawing/2014/main" id="{F233731B-1D93-C735-6E9C-EF4C04F7C8F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Conector Reto 231">
                <a:extLst>
                  <a:ext uri="{FF2B5EF4-FFF2-40B4-BE49-F238E27FC236}">
                    <a16:creationId xmlns:a16="http://schemas.microsoft.com/office/drawing/2014/main" id="{50FD3472-86FC-2248-860E-30D76E561D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Conector Reto 232">
                <a:extLst>
                  <a:ext uri="{FF2B5EF4-FFF2-40B4-BE49-F238E27FC236}">
                    <a16:creationId xmlns:a16="http://schemas.microsoft.com/office/drawing/2014/main" id="{8D2CB713-C322-4E67-DAE8-3EC15786C6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Conector Reto 233">
                <a:extLst>
                  <a:ext uri="{FF2B5EF4-FFF2-40B4-BE49-F238E27FC236}">
                    <a16:creationId xmlns:a16="http://schemas.microsoft.com/office/drawing/2014/main" id="{0C96B7B6-71C6-FEE3-F30B-890C4636436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Conector Reto 234">
                <a:extLst>
                  <a:ext uri="{FF2B5EF4-FFF2-40B4-BE49-F238E27FC236}">
                    <a16:creationId xmlns:a16="http://schemas.microsoft.com/office/drawing/2014/main" id="{7D549A63-8251-9866-4D1A-DA907A5C3B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Conector Reto 235">
                <a:extLst>
                  <a:ext uri="{FF2B5EF4-FFF2-40B4-BE49-F238E27FC236}">
                    <a16:creationId xmlns:a16="http://schemas.microsoft.com/office/drawing/2014/main" id="{29B494D0-1F62-75AD-114F-FD49E71903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Conector Reto 236">
                <a:extLst>
                  <a:ext uri="{FF2B5EF4-FFF2-40B4-BE49-F238E27FC236}">
                    <a16:creationId xmlns:a16="http://schemas.microsoft.com/office/drawing/2014/main" id="{74FE8B73-1AE8-78BD-C9F4-1B62B2898D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Conector Reto 237">
                <a:extLst>
                  <a:ext uri="{FF2B5EF4-FFF2-40B4-BE49-F238E27FC236}">
                    <a16:creationId xmlns:a16="http://schemas.microsoft.com/office/drawing/2014/main" id="{875B7132-47D7-1EC4-F137-E3CF3FE100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Conector Reto 238">
                <a:extLst>
                  <a:ext uri="{FF2B5EF4-FFF2-40B4-BE49-F238E27FC236}">
                    <a16:creationId xmlns:a16="http://schemas.microsoft.com/office/drawing/2014/main" id="{72FB8144-A948-82FC-55B1-BDEFDAFA1EE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Conector Reto 239">
                <a:extLst>
                  <a:ext uri="{FF2B5EF4-FFF2-40B4-BE49-F238E27FC236}">
                    <a16:creationId xmlns:a16="http://schemas.microsoft.com/office/drawing/2014/main" id="{B2259A66-977D-CAD9-1ABD-C3375F3A08E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Conector Reto 240">
                <a:extLst>
                  <a:ext uri="{FF2B5EF4-FFF2-40B4-BE49-F238E27FC236}">
                    <a16:creationId xmlns:a16="http://schemas.microsoft.com/office/drawing/2014/main" id="{5978048D-D168-03E3-FD12-CD12BE7A1F3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Conector Reto 241">
                <a:extLst>
                  <a:ext uri="{FF2B5EF4-FFF2-40B4-BE49-F238E27FC236}">
                    <a16:creationId xmlns:a16="http://schemas.microsoft.com/office/drawing/2014/main" id="{29E33109-E056-84A8-B013-D55EFF9C37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Conector Reto 242">
                <a:extLst>
                  <a:ext uri="{FF2B5EF4-FFF2-40B4-BE49-F238E27FC236}">
                    <a16:creationId xmlns:a16="http://schemas.microsoft.com/office/drawing/2014/main" id="{E09EAFFF-5465-12AE-E269-3EF318271F0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Conector Reto 243">
                <a:extLst>
                  <a:ext uri="{FF2B5EF4-FFF2-40B4-BE49-F238E27FC236}">
                    <a16:creationId xmlns:a16="http://schemas.microsoft.com/office/drawing/2014/main" id="{8A5EADAC-3827-49DB-AD1A-F909C4662B6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Conector Reto 244">
                <a:extLst>
                  <a:ext uri="{FF2B5EF4-FFF2-40B4-BE49-F238E27FC236}">
                    <a16:creationId xmlns:a16="http://schemas.microsoft.com/office/drawing/2014/main" id="{8EC61B03-4DF7-71D0-08D5-EEB39E02AD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Conector Reto 245">
                <a:extLst>
                  <a:ext uri="{FF2B5EF4-FFF2-40B4-BE49-F238E27FC236}">
                    <a16:creationId xmlns:a16="http://schemas.microsoft.com/office/drawing/2014/main" id="{585DD903-7680-44B4-DC9A-571AA88113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Conector Reto 246">
                <a:extLst>
                  <a:ext uri="{FF2B5EF4-FFF2-40B4-BE49-F238E27FC236}">
                    <a16:creationId xmlns:a16="http://schemas.microsoft.com/office/drawing/2014/main" id="{EEF02AEA-0822-753D-38AE-76DAF41B8FB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Conector Reto 247">
                <a:extLst>
                  <a:ext uri="{FF2B5EF4-FFF2-40B4-BE49-F238E27FC236}">
                    <a16:creationId xmlns:a16="http://schemas.microsoft.com/office/drawing/2014/main" id="{51E527AF-5B3B-8CD0-A463-54439981AD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Conector Reto 248">
                <a:extLst>
                  <a:ext uri="{FF2B5EF4-FFF2-40B4-BE49-F238E27FC236}">
                    <a16:creationId xmlns:a16="http://schemas.microsoft.com/office/drawing/2014/main" id="{D0C79CFB-D468-F761-3071-3194A828F2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Conector Reto 249">
                <a:extLst>
                  <a:ext uri="{FF2B5EF4-FFF2-40B4-BE49-F238E27FC236}">
                    <a16:creationId xmlns:a16="http://schemas.microsoft.com/office/drawing/2014/main" id="{E1DABEFD-6FCF-E799-2FD3-9498ED6B92B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Conector Reto 250">
                <a:extLst>
                  <a:ext uri="{FF2B5EF4-FFF2-40B4-BE49-F238E27FC236}">
                    <a16:creationId xmlns:a16="http://schemas.microsoft.com/office/drawing/2014/main" id="{932E2B62-9FB2-D003-77FA-429451D01B9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Conector Reto 251">
                <a:extLst>
                  <a:ext uri="{FF2B5EF4-FFF2-40B4-BE49-F238E27FC236}">
                    <a16:creationId xmlns:a16="http://schemas.microsoft.com/office/drawing/2014/main" id="{9D7DD4EE-ED6C-1ED7-FA7B-22DA739FDF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Conector Reto 252">
                <a:extLst>
                  <a:ext uri="{FF2B5EF4-FFF2-40B4-BE49-F238E27FC236}">
                    <a16:creationId xmlns:a16="http://schemas.microsoft.com/office/drawing/2014/main" id="{12E18A59-B512-589D-6200-AF1FC4895C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Conector Reto 253">
                <a:extLst>
                  <a:ext uri="{FF2B5EF4-FFF2-40B4-BE49-F238E27FC236}">
                    <a16:creationId xmlns:a16="http://schemas.microsoft.com/office/drawing/2014/main" id="{94E14931-71D3-09E2-49AA-B41E09AF9C5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Conector Reto 254">
                <a:extLst>
                  <a:ext uri="{FF2B5EF4-FFF2-40B4-BE49-F238E27FC236}">
                    <a16:creationId xmlns:a16="http://schemas.microsoft.com/office/drawing/2014/main" id="{754E8A53-5752-BCF4-3966-EBB08014546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Conector Reto 255">
                <a:extLst>
                  <a:ext uri="{FF2B5EF4-FFF2-40B4-BE49-F238E27FC236}">
                    <a16:creationId xmlns:a16="http://schemas.microsoft.com/office/drawing/2014/main" id="{4892617E-C4AC-75D7-BB16-036CAF6F95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" name="Conector Reto 256">
                <a:extLst>
                  <a:ext uri="{FF2B5EF4-FFF2-40B4-BE49-F238E27FC236}">
                    <a16:creationId xmlns:a16="http://schemas.microsoft.com/office/drawing/2014/main" id="{9DAC4CF9-30CE-CF4E-5795-47087E89B4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Conector Reto 257">
                <a:extLst>
                  <a:ext uri="{FF2B5EF4-FFF2-40B4-BE49-F238E27FC236}">
                    <a16:creationId xmlns:a16="http://schemas.microsoft.com/office/drawing/2014/main" id="{D83D6226-C4EB-A2F5-FA72-C41150DEC0A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Conector Reto 258">
                <a:extLst>
                  <a:ext uri="{FF2B5EF4-FFF2-40B4-BE49-F238E27FC236}">
                    <a16:creationId xmlns:a16="http://schemas.microsoft.com/office/drawing/2014/main" id="{8F72DD39-62D3-6A58-CCD9-CD39A07500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61" name="Grupo 260">
            <a:extLst>
              <a:ext uri="{FF2B5EF4-FFF2-40B4-BE49-F238E27FC236}">
                <a16:creationId xmlns:a16="http://schemas.microsoft.com/office/drawing/2014/main" id="{DCA2AB7B-97D1-5862-0374-B15EE3AECD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5392608">
            <a:off x="7397406" y="-618857"/>
            <a:ext cx="4915057" cy="4271437"/>
            <a:chOff x="5281603" y="104899"/>
            <a:chExt cx="6910397" cy="6005491"/>
          </a:xfrm>
        </p:grpSpPr>
        <p:sp>
          <p:nvSpPr>
            <p:cNvPr id="262" name="Forma Livre 17">
              <a:extLst>
                <a:ext uri="{FF2B5EF4-FFF2-40B4-BE49-F238E27FC236}">
                  <a16:creationId xmlns:a16="http://schemas.microsoft.com/office/drawing/2014/main" id="{0A875078-13BB-74F6-C2E5-517A7BAA6B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grpSp>
          <p:nvGrpSpPr>
            <p:cNvPr id="263" name="Grupo 262">
              <a:extLst>
                <a:ext uri="{FF2B5EF4-FFF2-40B4-BE49-F238E27FC236}">
                  <a16:creationId xmlns:a16="http://schemas.microsoft.com/office/drawing/2014/main" id="{0B3AA6A7-993E-2C00-FE72-3252DF6A30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264" name="Conector Reto 263">
                <a:extLst>
                  <a:ext uri="{FF2B5EF4-FFF2-40B4-BE49-F238E27FC236}">
                    <a16:creationId xmlns:a16="http://schemas.microsoft.com/office/drawing/2014/main" id="{6C396452-B9F8-ECE3-F0A9-D1EED7C925A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Conector Reto 264">
                <a:extLst>
                  <a:ext uri="{FF2B5EF4-FFF2-40B4-BE49-F238E27FC236}">
                    <a16:creationId xmlns:a16="http://schemas.microsoft.com/office/drawing/2014/main" id="{49AF5CD9-5881-18CD-1B2A-9477EAF130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6" name="Conector Reto 265">
                <a:extLst>
                  <a:ext uri="{FF2B5EF4-FFF2-40B4-BE49-F238E27FC236}">
                    <a16:creationId xmlns:a16="http://schemas.microsoft.com/office/drawing/2014/main" id="{3DFD5C57-7339-6EE4-80C5-5E3A3F70616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" name="Conector Reto 266">
                <a:extLst>
                  <a:ext uri="{FF2B5EF4-FFF2-40B4-BE49-F238E27FC236}">
                    <a16:creationId xmlns:a16="http://schemas.microsoft.com/office/drawing/2014/main" id="{111937AC-2337-E7FA-2F96-F081A9A59A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Conector Reto 267">
                <a:extLst>
                  <a:ext uri="{FF2B5EF4-FFF2-40B4-BE49-F238E27FC236}">
                    <a16:creationId xmlns:a16="http://schemas.microsoft.com/office/drawing/2014/main" id="{33F6CB6A-FDE9-B3E4-4F8D-BF38A0C95C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Conector Reto 268">
                <a:extLst>
                  <a:ext uri="{FF2B5EF4-FFF2-40B4-BE49-F238E27FC236}">
                    <a16:creationId xmlns:a16="http://schemas.microsoft.com/office/drawing/2014/main" id="{EA55121A-967C-FF27-E69B-B441966AF7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Conector Reto 269">
                <a:extLst>
                  <a:ext uri="{FF2B5EF4-FFF2-40B4-BE49-F238E27FC236}">
                    <a16:creationId xmlns:a16="http://schemas.microsoft.com/office/drawing/2014/main" id="{CE93248C-19C6-9292-8825-DE8921091C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Conector Reto 270">
                <a:extLst>
                  <a:ext uri="{FF2B5EF4-FFF2-40B4-BE49-F238E27FC236}">
                    <a16:creationId xmlns:a16="http://schemas.microsoft.com/office/drawing/2014/main" id="{562FAA31-DA5B-7C96-A72F-5291B3C796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Conector Reto 271">
                <a:extLst>
                  <a:ext uri="{FF2B5EF4-FFF2-40B4-BE49-F238E27FC236}">
                    <a16:creationId xmlns:a16="http://schemas.microsoft.com/office/drawing/2014/main" id="{9E7FBF68-53DC-48AF-B090-C371B2F062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Conector Reto 272">
                <a:extLst>
                  <a:ext uri="{FF2B5EF4-FFF2-40B4-BE49-F238E27FC236}">
                    <a16:creationId xmlns:a16="http://schemas.microsoft.com/office/drawing/2014/main" id="{3ABA0727-98F3-445E-A96B-BE4624CECC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Conector Reto 273">
                <a:extLst>
                  <a:ext uri="{FF2B5EF4-FFF2-40B4-BE49-F238E27FC236}">
                    <a16:creationId xmlns:a16="http://schemas.microsoft.com/office/drawing/2014/main" id="{D6208097-929C-C9A3-C3ED-3F27CE4FA1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Conector Reto 274">
                <a:extLst>
                  <a:ext uri="{FF2B5EF4-FFF2-40B4-BE49-F238E27FC236}">
                    <a16:creationId xmlns:a16="http://schemas.microsoft.com/office/drawing/2014/main" id="{1B00AEF6-23CA-43F1-1A86-377E7916747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" name="Conector Reto 275">
                <a:extLst>
                  <a:ext uri="{FF2B5EF4-FFF2-40B4-BE49-F238E27FC236}">
                    <a16:creationId xmlns:a16="http://schemas.microsoft.com/office/drawing/2014/main" id="{15815420-EB86-A190-0920-2827DD2B5B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Conector Reto 276">
                <a:extLst>
                  <a:ext uri="{FF2B5EF4-FFF2-40B4-BE49-F238E27FC236}">
                    <a16:creationId xmlns:a16="http://schemas.microsoft.com/office/drawing/2014/main" id="{A4783CE7-F348-A3F1-B765-7F05B66573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Conector Reto 277">
                <a:extLst>
                  <a:ext uri="{FF2B5EF4-FFF2-40B4-BE49-F238E27FC236}">
                    <a16:creationId xmlns:a16="http://schemas.microsoft.com/office/drawing/2014/main" id="{845F0BF9-3A85-C3A7-CE4D-54DF6CD0EDE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Conector Reto 278">
                <a:extLst>
                  <a:ext uri="{FF2B5EF4-FFF2-40B4-BE49-F238E27FC236}">
                    <a16:creationId xmlns:a16="http://schemas.microsoft.com/office/drawing/2014/main" id="{14B71823-BE22-649A-5212-C4FF52EBF1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Conector Reto 279">
                <a:extLst>
                  <a:ext uri="{FF2B5EF4-FFF2-40B4-BE49-F238E27FC236}">
                    <a16:creationId xmlns:a16="http://schemas.microsoft.com/office/drawing/2014/main" id="{6058D039-F851-4D93-2A52-F0F1E31356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Conector Reto 280">
                <a:extLst>
                  <a:ext uri="{FF2B5EF4-FFF2-40B4-BE49-F238E27FC236}">
                    <a16:creationId xmlns:a16="http://schemas.microsoft.com/office/drawing/2014/main" id="{5719C1DB-E618-3D7C-34C3-CBB2979E3A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Conector Reto 281">
                <a:extLst>
                  <a:ext uri="{FF2B5EF4-FFF2-40B4-BE49-F238E27FC236}">
                    <a16:creationId xmlns:a16="http://schemas.microsoft.com/office/drawing/2014/main" id="{51785AA0-BDAC-2C3F-54FF-3C94C2B8EAF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3" name="Conector Reto 282">
                <a:extLst>
                  <a:ext uri="{FF2B5EF4-FFF2-40B4-BE49-F238E27FC236}">
                    <a16:creationId xmlns:a16="http://schemas.microsoft.com/office/drawing/2014/main" id="{E1BF7208-60AD-96A7-AB27-75B030A50EA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Conector Reto 283">
                <a:extLst>
                  <a:ext uri="{FF2B5EF4-FFF2-40B4-BE49-F238E27FC236}">
                    <a16:creationId xmlns:a16="http://schemas.microsoft.com/office/drawing/2014/main" id="{34562386-14C7-CB4B-F9B7-C221D134866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Conector Reto 284">
                <a:extLst>
                  <a:ext uri="{FF2B5EF4-FFF2-40B4-BE49-F238E27FC236}">
                    <a16:creationId xmlns:a16="http://schemas.microsoft.com/office/drawing/2014/main" id="{391CBE9F-8F48-AE0F-D982-8598A1AD358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Conector Reto 285">
                <a:extLst>
                  <a:ext uri="{FF2B5EF4-FFF2-40B4-BE49-F238E27FC236}">
                    <a16:creationId xmlns:a16="http://schemas.microsoft.com/office/drawing/2014/main" id="{3FB0B3A8-D68E-017C-EEE5-131B540C4F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Conector Reto 286">
                <a:extLst>
                  <a:ext uri="{FF2B5EF4-FFF2-40B4-BE49-F238E27FC236}">
                    <a16:creationId xmlns:a16="http://schemas.microsoft.com/office/drawing/2014/main" id="{F8F21F23-3700-7F6A-837B-95AFED4FF1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Conector Reto 287">
                <a:extLst>
                  <a:ext uri="{FF2B5EF4-FFF2-40B4-BE49-F238E27FC236}">
                    <a16:creationId xmlns:a16="http://schemas.microsoft.com/office/drawing/2014/main" id="{4127EF12-6732-F579-1A4C-333B58F49E4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Conector Reto 288">
                <a:extLst>
                  <a:ext uri="{FF2B5EF4-FFF2-40B4-BE49-F238E27FC236}">
                    <a16:creationId xmlns:a16="http://schemas.microsoft.com/office/drawing/2014/main" id="{8D0B2483-C11C-F9EC-C153-F9FB32CBB2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0" name="Conector Reto 289">
                <a:extLst>
                  <a:ext uri="{FF2B5EF4-FFF2-40B4-BE49-F238E27FC236}">
                    <a16:creationId xmlns:a16="http://schemas.microsoft.com/office/drawing/2014/main" id="{2EF5CC4F-6CBC-DF68-F492-734AB36A39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Conector Reto 290">
                <a:extLst>
                  <a:ext uri="{FF2B5EF4-FFF2-40B4-BE49-F238E27FC236}">
                    <a16:creationId xmlns:a16="http://schemas.microsoft.com/office/drawing/2014/main" id="{BD87127C-4D1E-CAFE-A00F-96C5C4C7E3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Conector Reto 291">
                <a:extLst>
                  <a:ext uri="{FF2B5EF4-FFF2-40B4-BE49-F238E27FC236}">
                    <a16:creationId xmlns:a16="http://schemas.microsoft.com/office/drawing/2014/main" id="{04F404B0-4B52-E942-0A0E-F29CB2319A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Conector Reto 292">
                <a:extLst>
                  <a:ext uri="{FF2B5EF4-FFF2-40B4-BE49-F238E27FC236}">
                    <a16:creationId xmlns:a16="http://schemas.microsoft.com/office/drawing/2014/main" id="{5B64DD6B-FDAB-7628-BC51-79DC2EFDBF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Conector Reto 293">
                <a:extLst>
                  <a:ext uri="{FF2B5EF4-FFF2-40B4-BE49-F238E27FC236}">
                    <a16:creationId xmlns:a16="http://schemas.microsoft.com/office/drawing/2014/main" id="{BA8F4A7F-CE92-1792-78DA-9DFBF0AAC5C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Conector Reto 294">
                <a:extLst>
                  <a:ext uri="{FF2B5EF4-FFF2-40B4-BE49-F238E27FC236}">
                    <a16:creationId xmlns:a16="http://schemas.microsoft.com/office/drawing/2014/main" id="{2E2DC729-09CA-D7AD-37EC-B32BA8AB33A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Conector Reto 295">
                <a:extLst>
                  <a:ext uri="{FF2B5EF4-FFF2-40B4-BE49-F238E27FC236}">
                    <a16:creationId xmlns:a16="http://schemas.microsoft.com/office/drawing/2014/main" id="{925AC2DC-6867-6460-31BF-1C6D96C00F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" name="Conector Reto 296">
                <a:extLst>
                  <a:ext uri="{FF2B5EF4-FFF2-40B4-BE49-F238E27FC236}">
                    <a16:creationId xmlns:a16="http://schemas.microsoft.com/office/drawing/2014/main" id="{EE748DDF-1348-E527-6FB9-48C1E6577E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Conector Reto 297">
                <a:extLst>
                  <a:ext uri="{FF2B5EF4-FFF2-40B4-BE49-F238E27FC236}">
                    <a16:creationId xmlns:a16="http://schemas.microsoft.com/office/drawing/2014/main" id="{4DA5E12B-B1E2-D46D-194D-4066103BA9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Conector Reto 298">
                <a:extLst>
                  <a:ext uri="{FF2B5EF4-FFF2-40B4-BE49-F238E27FC236}">
                    <a16:creationId xmlns:a16="http://schemas.microsoft.com/office/drawing/2014/main" id="{E7812753-A70E-CD4E-8A91-22F7961CBFC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Conector Reto 299">
                <a:extLst>
                  <a:ext uri="{FF2B5EF4-FFF2-40B4-BE49-F238E27FC236}">
                    <a16:creationId xmlns:a16="http://schemas.microsoft.com/office/drawing/2014/main" id="{0ED9FCDF-8398-25F2-094B-452A418DE2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Conector Reto 300">
                <a:extLst>
                  <a:ext uri="{FF2B5EF4-FFF2-40B4-BE49-F238E27FC236}">
                    <a16:creationId xmlns:a16="http://schemas.microsoft.com/office/drawing/2014/main" id="{92E2DF33-4935-BC62-45EA-0A49E557BE9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2" name="Conector Reto 301">
                <a:extLst>
                  <a:ext uri="{FF2B5EF4-FFF2-40B4-BE49-F238E27FC236}">
                    <a16:creationId xmlns:a16="http://schemas.microsoft.com/office/drawing/2014/main" id="{553907E4-FB44-3CA2-69AE-B6475E2B9D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3" name="Conector Reto 302">
                <a:extLst>
                  <a:ext uri="{FF2B5EF4-FFF2-40B4-BE49-F238E27FC236}">
                    <a16:creationId xmlns:a16="http://schemas.microsoft.com/office/drawing/2014/main" id="{5E2A78CD-AA93-955D-14A1-3D181A2059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4" name="Conector Reto 303">
                <a:extLst>
                  <a:ext uri="{FF2B5EF4-FFF2-40B4-BE49-F238E27FC236}">
                    <a16:creationId xmlns:a16="http://schemas.microsoft.com/office/drawing/2014/main" id="{726AFE3C-2C1C-8E54-C478-471DB205BF2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5" name="Conector Reto 304">
                <a:extLst>
                  <a:ext uri="{FF2B5EF4-FFF2-40B4-BE49-F238E27FC236}">
                    <a16:creationId xmlns:a16="http://schemas.microsoft.com/office/drawing/2014/main" id="{08965965-7B62-18EA-8131-6F6AAD3FBE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6" name="Conector Reto 305">
                <a:extLst>
                  <a:ext uri="{FF2B5EF4-FFF2-40B4-BE49-F238E27FC236}">
                    <a16:creationId xmlns:a16="http://schemas.microsoft.com/office/drawing/2014/main" id="{E837E8EC-E2A3-C910-21C8-EA3CF3E344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" name="Conector Reto 306">
                <a:extLst>
                  <a:ext uri="{FF2B5EF4-FFF2-40B4-BE49-F238E27FC236}">
                    <a16:creationId xmlns:a16="http://schemas.microsoft.com/office/drawing/2014/main" id="{4A8B4625-BDEF-5E2F-6CB9-481DF156754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" name="Conector Reto 307">
                <a:extLst>
                  <a:ext uri="{FF2B5EF4-FFF2-40B4-BE49-F238E27FC236}">
                    <a16:creationId xmlns:a16="http://schemas.microsoft.com/office/drawing/2014/main" id="{0E3707B4-77F4-B8B4-820C-F5772CAB96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Conector Reto 308">
                <a:extLst>
                  <a:ext uri="{FF2B5EF4-FFF2-40B4-BE49-F238E27FC236}">
                    <a16:creationId xmlns:a16="http://schemas.microsoft.com/office/drawing/2014/main" id="{D89A01D1-35DD-B862-32D3-5AEB08CEC5C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" name="Conector Reto 309">
                <a:extLst>
                  <a:ext uri="{FF2B5EF4-FFF2-40B4-BE49-F238E27FC236}">
                    <a16:creationId xmlns:a16="http://schemas.microsoft.com/office/drawing/2014/main" id="{55FFF8DD-84E4-0EEB-B67A-2B6880F2CD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" name="Conector Reto 310">
                <a:extLst>
                  <a:ext uri="{FF2B5EF4-FFF2-40B4-BE49-F238E27FC236}">
                    <a16:creationId xmlns:a16="http://schemas.microsoft.com/office/drawing/2014/main" id="{F5369BEF-BCDE-4D65-F8C1-87F6577A03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Conector Reto 311">
                <a:extLst>
                  <a:ext uri="{FF2B5EF4-FFF2-40B4-BE49-F238E27FC236}">
                    <a16:creationId xmlns:a16="http://schemas.microsoft.com/office/drawing/2014/main" id="{F2178390-4E77-C9EB-6BB2-CE4DA979B7D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Conector Reto 312">
                <a:extLst>
                  <a:ext uri="{FF2B5EF4-FFF2-40B4-BE49-F238E27FC236}">
                    <a16:creationId xmlns:a16="http://schemas.microsoft.com/office/drawing/2014/main" id="{6DA37506-E4D0-F34B-B3DC-0D8A79225B9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" name="Conector Reto 313">
                <a:extLst>
                  <a:ext uri="{FF2B5EF4-FFF2-40B4-BE49-F238E27FC236}">
                    <a16:creationId xmlns:a16="http://schemas.microsoft.com/office/drawing/2014/main" id="{CD2C8474-5B10-70C5-B11D-1688398AAB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" name="Conector Reto 314">
                <a:extLst>
                  <a:ext uri="{FF2B5EF4-FFF2-40B4-BE49-F238E27FC236}">
                    <a16:creationId xmlns:a16="http://schemas.microsoft.com/office/drawing/2014/main" id="{1DD29D5F-06B7-AFB5-281F-C0AB757A14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" name="Conector Reto 315">
                <a:extLst>
                  <a:ext uri="{FF2B5EF4-FFF2-40B4-BE49-F238E27FC236}">
                    <a16:creationId xmlns:a16="http://schemas.microsoft.com/office/drawing/2014/main" id="{74DAB5E2-F44A-6DFC-74AA-0E814064ED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" name="Conector Reto 316">
                <a:extLst>
                  <a:ext uri="{FF2B5EF4-FFF2-40B4-BE49-F238E27FC236}">
                    <a16:creationId xmlns:a16="http://schemas.microsoft.com/office/drawing/2014/main" id="{2B4296C1-D0F6-5B2B-6706-BCA2DF1327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" name="Conector Reto 317">
                <a:extLst>
                  <a:ext uri="{FF2B5EF4-FFF2-40B4-BE49-F238E27FC236}">
                    <a16:creationId xmlns:a16="http://schemas.microsoft.com/office/drawing/2014/main" id="{9E513C09-DD4E-0423-CDA3-8561073EFEE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" name="Conector Reto 318">
                <a:extLst>
                  <a:ext uri="{FF2B5EF4-FFF2-40B4-BE49-F238E27FC236}">
                    <a16:creationId xmlns:a16="http://schemas.microsoft.com/office/drawing/2014/main" id="{9848E8B9-B3ED-4498-E1AB-3B716DF780E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" name="Conector Reto 319">
                <a:extLst>
                  <a:ext uri="{FF2B5EF4-FFF2-40B4-BE49-F238E27FC236}">
                    <a16:creationId xmlns:a16="http://schemas.microsoft.com/office/drawing/2014/main" id="{931CF27D-76C2-A754-CB2D-DCD81FAAEB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" name="Conector Reto 320">
                <a:extLst>
                  <a:ext uri="{FF2B5EF4-FFF2-40B4-BE49-F238E27FC236}">
                    <a16:creationId xmlns:a16="http://schemas.microsoft.com/office/drawing/2014/main" id="{06C3B9B5-9E18-E734-6694-6983D0C894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Conector Reto 321">
                <a:extLst>
                  <a:ext uri="{FF2B5EF4-FFF2-40B4-BE49-F238E27FC236}">
                    <a16:creationId xmlns:a16="http://schemas.microsoft.com/office/drawing/2014/main" id="{F2423146-A42D-7C7F-CB6B-EB0F9758F3B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" name="Conector Reto 322">
                <a:extLst>
                  <a:ext uri="{FF2B5EF4-FFF2-40B4-BE49-F238E27FC236}">
                    <a16:creationId xmlns:a16="http://schemas.microsoft.com/office/drawing/2014/main" id="{786322C1-B128-9000-908E-C9B9209640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" name="Conector Reto 323">
                <a:extLst>
                  <a:ext uri="{FF2B5EF4-FFF2-40B4-BE49-F238E27FC236}">
                    <a16:creationId xmlns:a16="http://schemas.microsoft.com/office/drawing/2014/main" id="{D47ADB9C-433A-BB14-1475-77AC86177BC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" name="Conector Reto 324">
                <a:extLst>
                  <a:ext uri="{FF2B5EF4-FFF2-40B4-BE49-F238E27FC236}">
                    <a16:creationId xmlns:a16="http://schemas.microsoft.com/office/drawing/2014/main" id="{083B8393-ED4D-1DDA-64F3-783C14FF444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" name="Conector Reto 325">
                <a:extLst>
                  <a:ext uri="{FF2B5EF4-FFF2-40B4-BE49-F238E27FC236}">
                    <a16:creationId xmlns:a16="http://schemas.microsoft.com/office/drawing/2014/main" id="{4766AA80-027F-7190-79B9-0E08DFDD903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" name="Conector Reto 326">
                <a:extLst>
                  <a:ext uri="{FF2B5EF4-FFF2-40B4-BE49-F238E27FC236}">
                    <a16:creationId xmlns:a16="http://schemas.microsoft.com/office/drawing/2014/main" id="{A0E14E85-2D3B-007F-9920-B5C7879996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" name="Conector Reto 327">
                <a:extLst>
                  <a:ext uri="{FF2B5EF4-FFF2-40B4-BE49-F238E27FC236}">
                    <a16:creationId xmlns:a16="http://schemas.microsoft.com/office/drawing/2014/main" id="{A6072753-37E9-7116-285A-7B7300617FA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Conector Reto 328">
                <a:extLst>
                  <a:ext uri="{FF2B5EF4-FFF2-40B4-BE49-F238E27FC236}">
                    <a16:creationId xmlns:a16="http://schemas.microsoft.com/office/drawing/2014/main" id="{B8271A9A-F56C-A6CF-6DF4-8DE27E1334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" name="Conector Reto 329">
                <a:extLst>
                  <a:ext uri="{FF2B5EF4-FFF2-40B4-BE49-F238E27FC236}">
                    <a16:creationId xmlns:a16="http://schemas.microsoft.com/office/drawing/2014/main" id="{F2177710-E6E0-9B7D-242A-1376B0D4AF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" name="Conector Reto 330">
                <a:extLst>
                  <a:ext uri="{FF2B5EF4-FFF2-40B4-BE49-F238E27FC236}">
                    <a16:creationId xmlns:a16="http://schemas.microsoft.com/office/drawing/2014/main" id="{36178921-4586-2D6F-6942-C5DA1DAFD8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" name="Conector Reto 331">
                <a:extLst>
                  <a:ext uri="{FF2B5EF4-FFF2-40B4-BE49-F238E27FC236}">
                    <a16:creationId xmlns:a16="http://schemas.microsoft.com/office/drawing/2014/main" id="{B0B32B2A-82DF-6468-B1E1-B4ED073D3A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" name="Conector Reto 332">
                <a:extLst>
                  <a:ext uri="{FF2B5EF4-FFF2-40B4-BE49-F238E27FC236}">
                    <a16:creationId xmlns:a16="http://schemas.microsoft.com/office/drawing/2014/main" id="{3C3E05D5-CFA3-72DE-05EC-9A3880A5FA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4" name="Conector Reto 333">
                <a:extLst>
                  <a:ext uri="{FF2B5EF4-FFF2-40B4-BE49-F238E27FC236}">
                    <a16:creationId xmlns:a16="http://schemas.microsoft.com/office/drawing/2014/main" id="{F8B0C1CF-7A43-CB91-2554-10C7D3270E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5" name="Conector Reto 334">
                <a:extLst>
                  <a:ext uri="{FF2B5EF4-FFF2-40B4-BE49-F238E27FC236}">
                    <a16:creationId xmlns:a16="http://schemas.microsoft.com/office/drawing/2014/main" id="{7E874D5E-7360-0D10-08E1-C10019BCE3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6" name="Conector Reto 335">
                <a:extLst>
                  <a:ext uri="{FF2B5EF4-FFF2-40B4-BE49-F238E27FC236}">
                    <a16:creationId xmlns:a16="http://schemas.microsoft.com/office/drawing/2014/main" id="{3F75A03F-0C16-3597-ED12-594CF9EFA0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7" name="Conector Reto 336">
                <a:extLst>
                  <a:ext uri="{FF2B5EF4-FFF2-40B4-BE49-F238E27FC236}">
                    <a16:creationId xmlns:a16="http://schemas.microsoft.com/office/drawing/2014/main" id="{408786BF-214D-BBA9-ECFF-5683E72EB7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" name="Conector Reto 337">
                <a:extLst>
                  <a:ext uri="{FF2B5EF4-FFF2-40B4-BE49-F238E27FC236}">
                    <a16:creationId xmlns:a16="http://schemas.microsoft.com/office/drawing/2014/main" id="{CBE8F79D-8895-C14D-4816-9F07322249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9" name="Conector Reto 338">
                <a:extLst>
                  <a:ext uri="{FF2B5EF4-FFF2-40B4-BE49-F238E27FC236}">
                    <a16:creationId xmlns:a16="http://schemas.microsoft.com/office/drawing/2014/main" id="{015735EE-4BAB-A76F-E93A-A43FDB6FDE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0" name="Conector Reto 339">
                <a:extLst>
                  <a:ext uri="{FF2B5EF4-FFF2-40B4-BE49-F238E27FC236}">
                    <a16:creationId xmlns:a16="http://schemas.microsoft.com/office/drawing/2014/main" id="{7B1DF793-E96B-BA12-DEBB-21E372C688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1" name="Conector Reto 340">
                <a:extLst>
                  <a:ext uri="{FF2B5EF4-FFF2-40B4-BE49-F238E27FC236}">
                    <a16:creationId xmlns:a16="http://schemas.microsoft.com/office/drawing/2014/main" id="{CABC6C57-24D6-7D1F-DB74-4DA392A0A44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7" name="Imagem 6" descr="imagem abstrata de pontos de luz">
            <a:extLst>
              <a:ext uri="{FF2B5EF4-FFF2-40B4-BE49-F238E27FC236}">
                <a16:creationId xmlns:a16="http://schemas.microsoft.com/office/drawing/2014/main" id="{283B73CA-766A-27A2-86F7-1A49615408B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268" r="4773" b="-1"/>
          <a:stretch/>
        </p:blipFill>
        <p:spPr>
          <a:xfrm>
            <a:off x="8055588" y="-3863"/>
            <a:ext cx="4132754" cy="3445946"/>
          </a:xfrm>
          <a:custGeom>
            <a:avLst/>
            <a:gdLst>
              <a:gd name="connsiteX0" fmla="*/ 303228 w 4638368"/>
              <a:gd name="connsiteY0" fmla="*/ 0 h 3867534"/>
              <a:gd name="connsiteX1" fmla="*/ 4638368 w 4638368"/>
              <a:gd name="connsiteY1" fmla="*/ 0 h 3867534"/>
              <a:gd name="connsiteX2" fmla="*/ 4638368 w 4638368"/>
              <a:gd name="connsiteY2" fmla="*/ 2952747 h 3867534"/>
              <a:gd name="connsiteX3" fmla="*/ 4585825 w 4638368"/>
              <a:gd name="connsiteY3" fmla="*/ 3013864 h 3867534"/>
              <a:gd name="connsiteX4" fmla="*/ 2641346 w 4638368"/>
              <a:gd name="connsiteY4" fmla="*/ 3867534 h 3867534"/>
              <a:gd name="connsiteX5" fmla="*/ 0 w 4638368"/>
              <a:gd name="connsiteY5" fmla="*/ 1226188 h 3867534"/>
              <a:gd name="connsiteX6" fmla="*/ 260466 w 4638368"/>
              <a:gd name="connsiteY6" fmla="*/ 81056 h 3867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38368" h="3867534">
                <a:moveTo>
                  <a:pt x="303228" y="0"/>
                </a:moveTo>
                <a:lnTo>
                  <a:pt x="4638368" y="0"/>
                </a:lnTo>
                <a:lnTo>
                  <a:pt x="4638368" y="2952747"/>
                </a:lnTo>
                <a:lnTo>
                  <a:pt x="4585825" y="3013864"/>
                </a:lnTo>
                <a:cubicBezTo>
                  <a:pt x="4103088" y="3538671"/>
                  <a:pt x="3410622" y="3867534"/>
                  <a:pt x="2641346" y="3867534"/>
                </a:cubicBezTo>
                <a:cubicBezTo>
                  <a:pt x="1182571" y="3867534"/>
                  <a:pt x="0" y="2684963"/>
                  <a:pt x="0" y="1226188"/>
                </a:cubicBezTo>
                <a:cubicBezTo>
                  <a:pt x="0" y="815907"/>
                  <a:pt x="93544" y="427475"/>
                  <a:pt x="260466" y="81056"/>
                </a:cubicBezTo>
                <a:close/>
              </a:path>
            </a:pathLst>
          </a:custGeom>
        </p:spPr>
      </p:pic>
      <p:pic>
        <p:nvPicPr>
          <p:cNvPr id="13" name="Espaço Reservado para Conteúdo 12">
            <a:extLst>
              <a:ext uri="{FF2B5EF4-FFF2-40B4-BE49-F238E27FC236}">
                <a16:creationId xmlns:a16="http://schemas.microsoft.com/office/drawing/2014/main" id="{98971D97-E348-7EF7-639E-6F66F7D974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626107" y="1832618"/>
            <a:ext cx="7912558" cy="4711466"/>
          </a:xfrm>
        </p:spPr>
      </p:pic>
    </p:spTree>
    <p:extLst>
      <p:ext uri="{BB962C8B-B14F-4D97-AF65-F5344CB8AC3E}">
        <p14:creationId xmlns:p14="http://schemas.microsoft.com/office/powerpoint/2010/main" val="32288166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F197A6C-6C8C-C0B4-EBEA-5D82AB0C54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D790A9C-08AC-D416-7C13-F4F8A08D6A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107" y="586528"/>
            <a:ext cx="6143423" cy="1456267"/>
          </a:xfrm>
        </p:spPr>
        <p:txBody>
          <a:bodyPr rtlCol="0">
            <a:normAutofit/>
          </a:bodyPr>
          <a:lstStyle/>
          <a:p>
            <a:pPr rtl="0"/>
            <a:r>
              <a:rPr lang="pt-BR" dirty="0"/>
              <a:t>Vamos considerar um exemplo em Python:</a:t>
            </a:r>
            <a:endParaRPr lang="pt-BR" b="1" dirty="0"/>
          </a:p>
        </p:txBody>
      </p:sp>
      <p:pic>
        <p:nvPicPr>
          <p:cNvPr id="4" name="Imagem 3" descr="satélite no céu noturno">
            <a:extLst>
              <a:ext uri="{FF2B5EF4-FFF2-40B4-BE49-F238E27FC236}">
                <a16:creationId xmlns:a16="http://schemas.microsoft.com/office/drawing/2014/main" id="{0796EAC1-1EB0-5CCD-A8AE-75C58576201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611" r="16027" b="1"/>
          <a:stretch/>
        </p:blipFill>
        <p:spPr>
          <a:xfrm>
            <a:off x="8888133" y="4144246"/>
            <a:ext cx="3302966" cy="2717299"/>
          </a:xfrm>
          <a:custGeom>
            <a:avLst/>
            <a:gdLst>
              <a:gd name="connsiteX0" fmla="*/ 1663658 w 3039855"/>
              <a:gd name="connsiteY0" fmla="*/ 0 h 2500842"/>
              <a:gd name="connsiteX1" fmla="*/ 2947417 w 3039855"/>
              <a:gd name="connsiteY1" fmla="*/ 605417 h 2500842"/>
              <a:gd name="connsiteX2" fmla="*/ 3039855 w 3039855"/>
              <a:gd name="connsiteY2" fmla="*/ 729032 h 2500842"/>
              <a:gd name="connsiteX3" fmla="*/ 3039855 w 3039855"/>
              <a:gd name="connsiteY3" fmla="*/ 2500842 h 2500842"/>
              <a:gd name="connsiteX4" fmla="*/ 226952 w 3039855"/>
              <a:gd name="connsiteY4" fmla="*/ 2500842 h 2500842"/>
              <a:gd name="connsiteX5" fmla="*/ 155401 w 3039855"/>
              <a:gd name="connsiteY5" fmla="*/ 2366679 h 2500842"/>
              <a:gd name="connsiteX6" fmla="*/ 0 w 3039855"/>
              <a:gd name="connsiteY6" fmla="*/ 1663658 h 2500842"/>
              <a:gd name="connsiteX7" fmla="*/ 1663658 w 3039855"/>
              <a:gd name="connsiteY7" fmla="*/ 0 h 2500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39855" h="2500842">
                <a:moveTo>
                  <a:pt x="1663658" y="0"/>
                </a:moveTo>
                <a:cubicBezTo>
                  <a:pt x="2180490" y="0"/>
                  <a:pt x="2642278" y="235674"/>
                  <a:pt x="2947417" y="605417"/>
                </a:cubicBezTo>
                <a:lnTo>
                  <a:pt x="3039855" y="729032"/>
                </a:lnTo>
                <a:lnTo>
                  <a:pt x="3039855" y="2500842"/>
                </a:lnTo>
                <a:lnTo>
                  <a:pt x="226952" y="2500842"/>
                </a:lnTo>
                <a:lnTo>
                  <a:pt x="155401" y="2366679"/>
                </a:lnTo>
                <a:cubicBezTo>
                  <a:pt x="55691" y="2153127"/>
                  <a:pt x="0" y="1914896"/>
                  <a:pt x="0" y="1663658"/>
                </a:cubicBezTo>
                <a:cubicBezTo>
                  <a:pt x="0" y="744845"/>
                  <a:pt x="744845" y="0"/>
                  <a:pt x="1663658" y="0"/>
                </a:cubicBezTo>
                <a:close/>
              </a:path>
            </a:pathLst>
          </a:custGeom>
        </p:spPr>
      </p:pic>
      <p:grpSp>
        <p:nvGrpSpPr>
          <p:cNvPr id="179" name="Grupo 178">
            <a:extLst>
              <a:ext uri="{FF2B5EF4-FFF2-40B4-BE49-F238E27FC236}">
                <a16:creationId xmlns:a16="http://schemas.microsoft.com/office/drawing/2014/main" id="{37650206-C323-DB84-05DC-6AE192535B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21267604">
            <a:off x="8565602" y="3905595"/>
            <a:ext cx="3639934" cy="3163289"/>
            <a:chOff x="5281603" y="104899"/>
            <a:chExt cx="6910397" cy="6005491"/>
          </a:xfrm>
        </p:grpSpPr>
        <p:sp>
          <p:nvSpPr>
            <p:cNvPr id="180" name="Forma Livre 98">
              <a:extLst>
                <a:ext uri="{FF2B5EF4-FFF2-40B4-BE49-F238E27FC236}">
                  <a16:creationId xmlns:a16="http://schemas.microsoft.com/office/drawing/2014/main" id="{F80FACEE-06EC-A225-35D9-0DC4D9AA88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grpSp>
          <p:nvGrpSpPr>
            <p:cNvPr id="181" name="Grupo 180">
              <a:extLst>
                <a:ext uri="{FF2B5EF4-FFF2-40B4-BE49-F238E27FC236}">
                  <a16:creationId xmlns:a16="http://schemas.microsoft.com/office/drawing/2014/main" id="{1A000F07-4C15-DBB2-DB00-59EC4CE75B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182" name="Conector Reto 181">
                <a:extLst>
                  <a:ext uri="{FF2B5EF4-FFF2-40B4-BE49-F238E27FC236}">
                    <a16:creationId xmlns:a16="http://schemas.microsoft.com/office/drawing/2014/main" id="{5D07A774-4273-8FE0-B10E-9EFCEA522F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Conector Reto 182">
                <a:extLst>
                  <a:ext uri="{FF2B5EF4-FFF2-40B4-BE49-F238E27FC236}">
                    <a16:creationId xmlns:a16="http://schemas.microsoft.com/office/drawing/2014/main" id="{87E09E0C-D3ED-FC7C-06EC-62B0DB3EBF0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Conector Reto 183">
                <a:extLst>
                  <a:ext uri="{FF2B5EF4-FFF2-40B4-BE49-F238E27FC236}">
                    <a16:creationId xmlns:a16="http://schemas.microsoft.com/office/drawing/2014/main" id="{47DE266D-AB86-9CA4-C2A8-1C8D0AC8A8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Conector Reto 184">
                <a:extLst>
                  <a:ext uri="{FF2B5EF4-FFF2-40B4-BE49-F238E27FC236}">
                    <a16:creationId xmlns:a16="http://schemas.microsoft.com/office/drawing/2014/main" id="{0D7AA48D-1AC7-E036-83F0-A1D79E89A5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Conector Reto 185">
                <a:extLst>
                  <a:ext uri="{FF2B5EF4-FFF2-40B4-BE49-F238E27FC236}">
                    <a16:creationId xmlns:a16="http://schemas.microsoft.com/office/drawing/2014/main" id="{32C0194D-9B29-CD35-5A0E-053A7CDE16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Conector Reto 186">
                <a:extLst>
                  <a:ext uri="{FF2B5EF4-FFF2-40B4-BE49-F238E27FC236}">
                    <a16:creationId xmlns:a16="http://schemas.microsoft.com/office/drawing/2014/main" id="{1ADD8603-A799-7F5A-536B-0FFDCB763D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Conector Reto 187">
                <a:extLst>
                  <a:ext uri="{FF2B5EF4-FFF2-40B4-BE49-F238E27FC236}">
                    <a16:creationId xmlns:a16="http://schemas.microsoft.com/office/drawing/2014/main" id="{73DCAFEF-67D8-5FE5-EFED-6FBDEAE76F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Conector Reto 188">
                <a:extLst>
                  <a:ext uri="{FF2B5EF4-FFF2-40B4-BE49-F238E27FC236}">
                    <a16:creationId xmlns:a16="http://schemas.microsoft.com/office/drawing/2014/main" id="{ED160A57-50BB-8F88-EA82-86169688C4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Conector Reto 189">
                <a:extLst>
                  <a:ext uri="{FF2B5EF4-FFF2-40B4-BE49-F238E27FC236}">
                    <a16:creationId xmlns:a16="http://schemas.microsoft.com/office/drawing/2014/main" id="{59B6F2BE-165E-6FD8-BA6A-AFCA800FE4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Conector Reto 190">
                <a:extLst>
                  <a:ext uri="{FF2B5EF4-FFF2-40B4-BE49-F238E27FC236}">
                    <a16:creationId xmlns:a16="http://schemas.microsoft.com/office/drawing/2014/main" id="{F1130DD8-5BF2-51EF-6B95-CB164677E1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Conector Reto 191">
                <a:extLst>
                  <a:ext uri="{FF2B5EF4-FFF2-40B4-BE49-F238E27FC236}">
                    <a16:creationId xmlns:a16="http://schemas.microsoft.com/office/drawing/2014/main" id="{A6D17EB5-6C47-6AAE-AF51-7DD0476FD4C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Conector Reto 192">
                <a:extLst>
                  <a:ext uri="{FF2B5EF4-FFF2-40B4-BE49-F238E27FC236}">
                    <a16:creationId xmlns:a16="http://schemas.microsoft.com/office/drawing/2014/main" id="{7AE4A7DE-D7AE-D00E-7319-E501981416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Conector Reto 193">
                <a:extLst>
                  <a:ext uri="{FF2B5EF4-FFF2-40B4-BE49-F238E27FC236}">
                    <a16:creationId xmlns:a16="http://schemas.microsoft.com/office/drawing/2014/main" id="{B42E63FE-ABF2-2794-D5A1-9F9852F44E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Conector Reto 194">
                <a:extLst>
                  <a:ext uri="{FF2B5EF4-FFF2-40B4-BE49-F238E27FC236}">
                    <a16:creationId xmlns:a16="http://schemas.microsoft.com/office/drawing/2014/main" id="{D3A0C786-161D-3464-C3EC-79E52718FC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Conector Reto 195">
                <a:extLst>
                  <a:ext uri="{FF2B5EF4-FFF2-40B4-BE49-F238E27FC236}">
                    <a16:creationId xmlns:a16="http://schemas.microsoft.com/office/drawing/2014/main" id="{005892C5-9EEC-3A06-4C3A-E750219922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Conector Reto 196">
                <a:extLst>
                  <a:ext uri="{FF2B5EF4-FFF2-40B4-BE49-F238E27FC236}">
                    <a16:creationId xmlns:a16="http://schemas.microsoft.com/office/drawing/2014/main" id="{1BEB48E0-056F-FF4E-4185-9170DCE6154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Conector Reto 197">
                <a:extLst>
                  <a:ext uri="{FF2B5EF4-FFF2-40B4-BE49-F238E27FC236}">
                    <a16:creationId xmlns:a16="http://schemas.microsoft.com/office/drawing/2014/main" id="{7E2F618C-C558-49E7-F652-7E972F9349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Conector Reto 198">
                <a:extLst>
                  <a:ext uri="{FF2B5EF4-FFF2-40B4-BE49-F238E27FC236}">
                    <a16:creationId xmlns:a16="http://schemas.microsoft.com/office/drawing/2014/main" id="{1314E8EE-CF99-D424-E77B-C7E85E56E4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Conector Reto 199">
                <a:extLst>
                  <a:ext uri="{FF2B5EF4-FFF2-40B4-BE49-F238E27FC236}">
                    <a16:creationId xmlns:a16="http://schemas.microsoft.com/office/drawing/2014/main" id="{40C53DCF-0FF7-DC94-D331-BE6511C11F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Conector Reto 200">
                <a:extLst>
                  <a:ext uri="{FF2B5EF4-FFF2-40B4-BE49-F238E27FC236}">
                    <a16:creationId xmlns:a16="http://schemas.microsoft.com/office/drawing/2014/main" id="{2BED00A7-2ADC-2F9B-E7D3-6ACC180F363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Conector Reto 201">
                <a:extLst>
                  <a:ext uri="{FF2B5EF4-FFF2-40B4-BE49-F238E27FC236}">
                    <a16:creationId xmlns:a16="http://schemas.microsoft.com/office/drawing/2014/main" id="{708AE43C-5CBD-38DD-0E41-512495444C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Conector Reto 202">
                <a:extLst>
                  <a:ext uri="{FF2B5EF4-FFF2-40B4-BE49-F238E27FC236}">
                    <a16:creationId xmlns:a16="http://schemas.microsoft.com/office/drawing/2014/main" id="{E3C65951-43C0-A0E2-8BAB-ED4AA4552F8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Conector Reto 203">
                <a:extLst>
                  <a:ext uri="{FF2B5EF4-FFF2-40B4-BE49-F238E27FC236}">
                    <a16:creationId xmlns:a16="http://schemas.microsoft.com/office/drawing/2014/main" id="{E5ED796D-1303-4866-6B7C-95641754A3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Conector Reto 204">
                <a:extLst>
                  <a:ext uri="{FF2B5EF4-FFF2-40B4-BE49-F238E27FC236}">
                    <a16:creationId xmlns:a16="http://schemas.microsoft.com/office/drawing/2014/main" id="{BE1F8156-8B19-A907-7F2C-761BDB74753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Conector Reto 205">
                <a:extLst>
                  <a:ext uri="{FF2B5EF4-FFF2-40B4-BE49-F238E27FC236}">
                    <a16:creationId xmlns:a16="http://schemas.microsoft.com/office/drawing/2014/main" id="{4AF367E7-A0CF-A1DC-C6B4-3C7B3E21BF0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Conector Reto 206">
                <a:extLst>
                  <a:ext uri="{FF2B5EF4-FFF2-40B4-BE49-F238E27FC236}">
                    <a16:creationId xmlns:a16="http://schemas.microsoft.com/office/drawing/2014/main" id="{E144DE1C-93AC-C9C8-680C-6E99B15819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Conector Reto 207">
                <a:extLst>
                  <a:ext uri="{FF2B5EF4-FFF2-40B4-BE49-F238E27FC236}">
                    <a16:creationId xmlns:a16="http://schemas.microsoft.com/office/drawing/2014/main" id="{2DD442EF-0013-F9BA-D3D7-93A122EC2A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Conector Reto 208">
                <a:extLst>
                  <a:ext uri="{FF2B5EF4-FFF2-40B4-BE49-F238E27FC236}">
                    <a16:creationId xmlns:a16="http://schemas.microsoft.com/office/drawing/2014/main" id="{CEB17010-A569-D5A8-4117-A319F20DD3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Conector Reto 209">
                <a:extLst>
                  <a:ext uri="{FF2B5EF4-FFF2-40B4-BE49-F238E27FC236}">
                    <a16:creationId xmlns:a16="http://schemas.microsoft.com/office/drawing/2014/main" id="{8EB48C53-6594-733A-2F11-2F5B5F9096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Conector Reto 210">
                <a:extLst>
                  <a:ext uri="{FF2B5EF4-FFF2-40B4-BE49-F238E27FC236}">
                    <a16:creationId xmlns:a16="http://schemas.microsoft.com/office/drawing/2014/main" id="{9E2E1FD1-24B3-C13A-2FDD-6E192D4B25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Conector Reto 211">
                <a:extLst>
                  <a:ext uri="{FF2B5EF4-FFF2-40B4-BE49-F238E27FC236}">
                    <a16:creationId xmlns:a16="http://schemas.microsoft.com/office/drawing/2014/main" id="{FA0582EF-88FB-EA8C-7D3D-D25B9C5C9FD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Conector Reto 212">
                <a:extLst>
                  <a:ext uri="{FF2B5EF4-FFF2-40B4-BE49-F238E27FC236}">
                    <a16:creationId xmlns:a16="http://schemas.microsoft.com/office/drawing/2014/main" id="{6FF7C1E3-45FE-B482-B88C-4A8BE8C93E3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Conector Reto 213">
                <a:extLst>
                  <a:ext uri="{FF2B5EF4-FFF2-40B4-BE49-F238E27FC236}">
                    <a16:creationId xmlns:a16="http://schemas.microsoft.com/office/drawing/2014/main" id="{61F1BC6A-565B-CB74-2F3C-0428536C6A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Conector Reto 214">
                <a:extLst>
                  <a:ext uri="{FF2B5EF4-FFF2-40B4-BE49-F238E27FC236}">
                    <a16:creationId xmlns:a16="http://schemas.microsoft.com/office/drawing/2014/main" id="{02A646E5-23E7-6D59-FAB3-2BAC2BB6DEE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Conector Reto 215">
                <a:extLst>
                  <a:ext uri="{FF2B5EF4-FFF2-40B4-BE49-F238E27FC236}">
                    <a16:creationId xmlns:a16="http://schemas.microsoft.com/office/drawing/2014/main" id="{78C9AB3E-F441-86EC-4E6A-56AD4B232A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Conector Reto 216">
                <a:extLst>
                  <a:ext uri="{FF2B5EF4-FFF2-40B4-BE49-F238E27FC236}">
                    <a16:creationId xmlns:a16="http://schemas.microsoft.com/office/drawing/2014/main" id="{F44CB068-6D84-2107-68ED-C26480EA94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Conector Reto 217">
                <a:extLst>
                  <a:ext uri="{FF2B5EF4-FFF2-40B4-BE49-F238E27FC236}">
                    <a16:creationId xmlns:a16="http://schemas.microsoft.com/office/drawing/2014/main" id="{0382B094-F4B3-7D26-3EB4-C426AFE5784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Conector Reto 218">
                <a:extLst>
                  <a:ext uri="{FF2B5EF4-FFF2-40B4-BE49-F238E27FC236}">
                    <a16:creationId xmlns:a16="http://schemas.microsoft.com/office/drawing/2014/main" id="{CF353179-242B-E6FC-3D00-CDAF5E3CB5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Conector Reto 219">
                <a:extLst>
                  <a:ext uri="{FF2B5EF4-FFF2-40B4-BE49-F238E27FC236}">
                    <a16:creationId xmlns:a16="http://schemas.microsoft.com/office/drawing/2014/main" id="{35ADB9F5-C78D-CF26-19E7-6C936751C2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Conector Reto 220">
                <a:extLst>
                  <a:ext uri="{FF2B5EF4-FFF2-40B4-BE49-F238E27FC236}">
                    <a16:creationId xmlns:a16="http://schemas.microsoft.com/office/drawing/2014/main" id="{096936A7-1191-C25F-AEFB-505E40E30BB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Conector Reto 221">
                <a:extLst>
                  <a:ext uri="{FF2B5EF4-FFF2-40B4-BE49-F238E27FC236}">
                    <a16:creationId xmlns:a16="http://schemas.microsoft.com/office/drawing/2014/main" id="{89FD9B0D-2345-8ACC-87C4-9FD73FFC627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Conector Reto 222">
                <a:extLst>
                  <a:ext uri="{FF2B5EF4-FFF2-40B4-BE49-F238E27FC236}">
                    <a16:creationId xmlns:a16="http://schemas.microsoft.com/office/drawing/2014/main" id="{20402218-17FE-C817-206E-75DC83E7C8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Conector Reto 223">
                <a:extLst>
                  <a:ext uri="{FF2B5EF4-FFF2-40B4-BE49-F238E27FC236}">
                    <a16:creationId xmlns:a16="http://schemas.microsoft.com/office/drawing/2014/main" id="{2D5CC9EF-4B3F-9A59-EFEC-EB01B10442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Conector Reto 224">
                <a:extLst>
                  <a:ext uri="{FF2B5EF4-FFF2-40B4-BE49-F238E27FC236}">
                    <a16:creationId xmlns:a16="http://schemas.microsoft.com/office/drawing/2014/main" id="{B8CB73CE-A894-F4BE-01CB-D4C4A824BB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Conector Reto 225">
                <a:extLst>
                  <a:ext uri="{FF2B5EF4-FFF2-40B4-BE49-F238E27FC236}">
                    <a16:creationId xmlns:a16="http://schemas.microsoft.com/office/drawing/2014/main" id="{544231E2-016B-66F7-03ED-27F0AF1870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Conector Reto 226">
                <a:extLst>
                  <a:ext uri="{FF2B5EF4-FFF2-40B4-BE49-F238E27FC236}">
                    <a16:creationId xmlns:a16="http://schemas.microsoft.com/office/drawing/2014/main" id="{A53F8445-5F33-358A-70A2-1600AA9D780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Conector Reto 227">
                <a:extLst>
                  <a:ext uri="{FF2B5EF4-FFF2-40B4-BE49-F238E27FC236}">
                    <a16:creationId xmlns:a16="http://schemas.microsoft.com/office/drawing/2014/main" id="{07639469-5340-C105-00E3-7B936A08A1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Conector Reto 228">
                <a:extLst>
                  <a:ext uri="{FF2B5EF4-FFF2-40B4-BE49-F238E27FC236}">
                    <a16:creationId xmlns:a16="http://schemas.microsoft.com/office/drawing/2014/main" id="{D9DC5626-9ADD-1A10-3972-0F7709A6CB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Conector Reto 229">
                <a:extLst>
                  <a:ext uri="{FF2B5EF4-FFF2-40B4-BE49-F238E27FC236}">
                    <a16:creationId xmlns:a16="http://schemas.microsoft.com/office/drawing/2014/main" id="{F8B26DBA-7E6B-518E-7CF2-002C92A4E8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Conector Reto 230">
                <a:extLst>
                  <a:ext uri="{FF2B5EF4-FFF2-40B4-BE49-F238E27FC236}">
                    <a16:creationId xmlns:a16="http://schemas.microsoft.com/office/drawing/2014/main" id="{36ABB8DB-8C69-1076-12D7-7C63E306091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Conector Reto 231">
                <a:extLst>
                  <a:ext uri="{FF2B5EF4-FFF2-40B4-BE49-F238E27FC236}">
                    <a16:creationId xmlns:a16="http://schemas.microsoft.com/office/drawing/2014/main" id="{A1954CCF-0CC5-C8DA-D3E5-F70B0B4B5F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Conector Reto 232">
                <a:extLst>
                  <a:ext uri="{FF2B5EF4-FFF2-40B4-BE49-F238E27FC236}">
                    <a16:creationId xmlns:a16="http://schemas.microsoft.com/office/drawing/2014/main" id="{0434E608-FD2D-3743-6C64-2147D1661BC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Conector Reto 233">
                <a:extLst>
                  <a:ext uri="{FF2B5EF4-FFF2-40B4-BE49-F238E27FC236}">
                    <a16:creationId xmlns:a16="http://schemas.microsoft.com/office/drawing/2014/main" id="{F4748C46-1FA2-E335-3AED-ACB3BE4B886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Conector Reto 234">
                <a:extLst>
                  <a:ext uri="{FF2B5EF4-FFF2-40B4-BE49-F238E27FC236}">
                    <a16:creationId xmlns:a16="http://schemas.microsoft.com/office/drawing/2014/main" id="{989AB8FD-9C58-C5DF-46DC-EE80054BF6E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Conector Reto 235">
                <a:extLst>
                  <a:ext uri="{FF2B5EF4-FFF2-40B4-BE49-F238E27FC236}">
                    <a16:creationId xmlns:a16="http://schemas.microsoft.com/office/drawing/2014/main" id="{687DD87B-6ADD-0ADD-7B32-4D3ED83270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Conector Reto 236">
                <a:extLst>
                  <a:ext uri="{FF2B5EF4-FFF2-40B4-BE49-F238E27FC236}">
                    <a16:creationId xmlns:a16="http://schemas.microsoft.com/office/drawing/2014/main" id="{923A32F4-F234-1A56-54B9-6E82E0BE04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Conector Reto 237">
                <a:extLst>
                  <a:ext uri="{FF2B5EF4-FFF2-40B4-BE49-F238E27FC236}">
                    <a16:creationId xmlns:a16="http://schemas.microsoft.com/office/drawing/2014/main" id="{896EB8FF-F311-3B44-9FD0-D47B43E79F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Conector Reto 238">
                <a:extLst>
                  <a:ext uri="{FF2B5EF4-FFF2-40B4-BE49-F238E27FC236}">
                    <a16:creationId xmlns:a16="http://schemas.microsoft.com/office/drawing/2014/main" id="{0BA4AE26-1F94-3521-D1DD-047E46A7CA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Conector Reto 239">
                <a:extLst>
                  <a:ext uri="{FF2B5EF4-FFF2-40B4-BE49-F238E27FC236}">
                    <a16:creationId xmlns:a16="http://schemas.microsoft.com/office/drawing/2014/main" id="{AE2384A8-EEF7-733C-5E5B-31A42DCB83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Conector Reto 240">
                <a:extLst>
                  <a:ext uri="{FF2B5EF4-FFF2-40B4-BE49-F238E27FC236}">
                    <a16:creationId xmlns:a16="http://schemas.microsoft.com/office/drawing/2014/main" id="{9F6D3CBE-2C73-E67B-9A99-3E3ECF02F25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Conector Reto 241">
                <a:extLst>
                  <a:ext uri="{FF2B5EF4-FFF2-40B4-BE49-F238E27FC236}">
                    <a16:creationId xmlns:a16="http://schemas.microsoft.com/office/drawing/2014/main" id="{8C5DBE96-C7ED-33CE-A3BD-ABC4FB5D51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Conector Reto 242">
                <a:extLst>
                  <a:ext uri="{FF2B5EF4-FFF2-40B4-BE49-F238E27FC236}">
                    <a16:creationId xmlns:a16="http://schemas.microsoft.com/office/drawing/2014/main" id="{773D294B-7D3C-B945-7060-EB0D84C717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Conector Reto 243">
                <a:extLst>
                  <a:ext uri="{FF2B5EF4-FFF2-40B4-BE49-F238E27FC236}">
                    <a16:creationId xmlns:a16="http://schemas.microsoft.com/office/drawing/2014/main" id="{A265004F-1A39-5A35-26FB-C47424C56FF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Conector Reto 244">
                <a:extLst>
                  <a:ext uri="{FF2B5EF4-FFF2-40B4-BE49-F238E27FC236}">
                    <a16:creationId xmlns:a16="http://schemas.microsoft.com/office/drawing/2014/main" id="{06B50F2F-714F-3FE0-B905-2AC47AB129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Conector Reto 245">
                <a:extLst>
                  <a:ext uri="{FF2B5EF4-FFF2-40B4-BE49-F238E27FC236}">
                    <a16:creationId xmlns:a16="http://schemas.microsoft.com/office/drawing/2014/main" id="{60F7C84A-7D37-6B77-63D2-80C24F1741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Conector Reto 246">
                <a:extLst>
                  <a:ext uri="{FF2B5EF4-FFF2-40B4-BE49-F238E27FC236}">
                    <a16:creationId xmlns:a16="http://schemas.microsoft.com/office/drawing/2014/main" id="{BED0FD7B-F729-2817-C1E9-5AA3CC0BA0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Conector Reto 247">
                <a:extLst>
                  <a:ext uri="{FF2B5EF4-FFF2-40B4-BE49-F238E27FC236}">
                    <a16:creationId xmlns:a16="http://schemas.microsoft.com/office/drawing/2014/main" id="{E5AAE10E-D5AB-DF57-1615-66028B10CA5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Conector Reto 248">
                <a:extLst>
                  <a:ext uri="{FF2B5EF4-FFF2-40B4-BE49-F238E27FC236}">
                    <a16:creationId xmlns:a16="http://schemas.microsoft.com/office/drawing/2014/main" id="{7444D992-AA45-4B74-4C84-544167AD27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Conector Reto 249">
                <a:extLst>
                  <a:ext uri="{FF2B5EF4-FFF2-40B4-BE49-F238E27FC236}">
                    <a16:creationId xmlns:a16="http://schemas.microsoft.com/office/drawing/2014/main" id="{F976D27F-14F3-5B7B-7EA1-F6EE9285AC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Conector Reto 250">
                <a:extLst>
                  <a:ext uri="{FF2B5EF4-FFF2-40B4-BE49-F238E27FC236}">
                    <a16:creationId xmlns:a16="http://schemas.microsoft.com/office/drawing/2014/main" id="{7B89CD39-A2EE-DA12-69FC-92495EAF14E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Conector Reto 251">
                <a:extLst>
                  <a:ext uri="{FF2B5EF4-FFF2-40B4-BE49-F238E27FC236}">
                    <a16:creationId xmlns:a16="http://schemas.microsoft.com/office/drawing/2014/main" id="{EE07564C-6BA8-A871-AD9A-3A2AEB6947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Conector Reto 252">
                <a:extLst>
                  <a:ext uri="{FF2B5EF4-FFF2-40B4-BE49-F238E27FC236}">
                    <a16:creationId xmlns:a16="http://schemas.microsoft.com/office/drawing/2014/main" id="{E4E47CD4-9011-2FCE-C705-49D2EAE46D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Conector Reto 253">
                <a:extLst>
                  <a:ext uri="{FF2B5EF4-FFF2-40B4-BE49-F238E27FC236}">
                    <a16:creationId xmlns:a16="http://schemas.microsoft.com/office/drawing/2014/main" id="{6E62CB17-9C24-E993-ADCC-8477F5D951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Conector Reto 254">
                <a:extLst>
                  <a:ext uri="{FF2B5EF4-FFF2-40B4-BE49-F238E27FC236}">
                    <a16:creationId xmlns:a16="http://schemas.microsoft.com/office/drawing/2014/main" id="{B752C73A-96E5-B908-2CC8-F83A0CD559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Conector Reto 255">
                <a:extLst>
                  <a:ext uri="{FF2B5EF4-FFF2-40B4-BE49-F238E27FC236}">
                    <a16:creationId xmlns:a16="http://schemas.microsoft.com/office/drawing/2014/main" id="{D3D54E29-2163-6FB1-9C1D-BBD0960664F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" name="Conector Reto 256">
                <a:extLst>
                  <a:ext uri="{FF2B5EF4-FFF2-40B4-BE49-F238E27FC236}">
                    <a16:creationId xmlns:a16="http://schemas.microsoft.com/office/drawing/2014/main" id="{3DEBB64B-5196-AAF5-749E-E1F5DE6D7E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Conector Reto 257">
                <a:extLst>
                  <a:ext uri="{FF2B5EF4-FFF2-40B4-BE49-F238E27FC236}">
                    <a16:creationId xmlns:a16="http://schemas.microsoft.com/office/drawing/2014/main" id="{AE83B6B1-6098-6C24-BA19-08A0DDE2B99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Conector Reto 258">
                <a:extLst>
                  <a:ext uri="{FF2B5EF4-FFF2-40B4-BE49-F238E27FC236}">
                    <a16:creationId xmlns:a16="http://schemas.microsoft.com/office/drawing/2014/main" id="{A98F2476-4EE2-8E57-BBE5-913D2ED63A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61" name="Grupo 260">
            <a:extLst>
              <a:ext uri="{FF2B5EF4-FFF2-40B4-BE49-F238E27FC236}">
                <a16:creationId xmlns:a16="http://schemas.microsoft.com/office/drawing/2014/main" id="{FEFF7578-4EC1-EB14-4380-12FB0B45B6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5392608">
            <a:off x="7397406" y="-618857"/>
            <a:ext cx="4915057" cy="4271437"/>
            <a:chOff x="5281603" y="104899"/>
            <a:chExt cx="6910397" cy="6005491"/>
          </a:xfrm>
        </p:grpSpPr>
        <p:sp>
          <p:nvSpPr>
            <p:cNvPr id="262" name="Forma Livre 17">
              <a:extLst>
                <a:ext uri="{FF2B5EF4-FFF2-40B4-BE49-F238E27FC236}">
                  <a16:creationId xmlns:a16="http://schemas.microsoft.com/office/drawing/2014/main" id="{525D5E64-028F-B4DF-48F5-1AF0027B80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grpSp>
          <p:nvGrpSpPr>
            <p:cNvPr id="263" name="Grupo 262">
              <a:extLst>
                <a:ext uri="{FF2B5EF4-FFF2-40B4-BE49-F238E27FC236}">
                  <a16:creationId xmlns:a16="http://schemas.microsoft.com/office/drawing/2014/main" id="{DFD5C3F9-1615-3CA1-0C0E-77911DE150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264" name="Conector Reto 263">
                <a:extLst>
                  <a:ext uri="{FF2B5EF4-FFF2-40B4-BE49-F238E27FC236}">
                    <a16:creationId xmlns:a16="http://schemas.microsoft.com/office/drawing/2014/main" id="{B08E75A6-9918-7E88-965D-BF4894E59C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Conector Reto 264">
                <a:extLst>
                  <a:ext uri="{FF2B5EF4-FFF2-40B4-BE49-F238E27FC236}">
                    <a16:creationId xmlns:a16="http://schemas.microsoft.com/office/drawing/2014/main" id="{D57BB257-94D0-D482-5B07-F245B0666B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6" name="Conector Reto 265">
                <a:extLst>
                  <a:ext uri="{FF2B5EF4-FFF2-40B4-BE49-F238E27FC236}">
                    <a16:creationId xmlns:a16="http://schemas.microsoft.com/office/drawing/2014/main" id="{82502B4A-99B5-5466-9BB9-2364D914A7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" name="Conector Reto 266">
                <a:extLst>
                  <a:ext uri="{FF2B5EF4-FFF2-40B4-BE49-F238E27FC236}">
                    <a16:creationId xmlns:a16="http://schemas.microsoft.com/office/drawing/2014/main" id="{675DFC27-E40D-C350-B4E0-EDE78E688D0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Conector Reto 267">
                <a:extLst>
                  <a:ext uri="{FF2B5EF4-FFF2-40B4-BE49-F238E27FC236}">
                    <a16:creationId xmlns:a16="http://schemas.microsoft.com/office/drawing/2014/main" id="{10B4CCAC-49EB-4B49-DE94-AA28CF4662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Conector Reto 268">
                <a:extLst>
                  <a:ext uri="{FF2B5EF4-FFF2-40B4-BE49-F238E27FC236}">
                    <a16:creationId xmlns:a16="http://schemas.microsoft.com/office/drawing/2014/main" id="{DE34193B-9127-0370-D417-EAA4B1D0F6E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Conector Reto 269">
                <a:extLst>
                  <a:ext uri="{FF2B5EF4-FFF2-40B4-BE49-F238E27FC236}">
                    <a16:creationId xmlns:a16="http://schemas.microsoft.com/office/drawing/2014/main" id="{11C993E0-A4B4-19A3-5559-8C1FC51BFF5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Conector Reto 270">
                <a:extLst>
                  <a:ext uri="{FF2B5EF4-FFF2-40B4-BE49-F238E27FC236}">
                    <a16:creationId xmlns:a16="http://schemas.microsoft.com/office/drawing/2014/main" id="{846D4FC7-11FF-AE07-57C3-DB92EC359F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Conector Reto 271">
                <a:extLst>
                  <a:ext uri="{FF2B5EF4-FFF2-40B4-BE49-F238E27FC236}">
                    <a16:creationId xmlns:a16="http://schemas.microsoft.com/office/drawing/2014/main" id="{B8F7E067-CB38-7504-39D8-23A14002E5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Conector Reto 272">
                <a:extLst>
                  <a:ext uri="{FF2B5EF4-FFF2-40B4-BE49-F238E27FC236}">
                    <a16:creationId xmlns:a16="http://schemas.microsoft.com/office/drawing/2014/main" id="{25C45FDA-5631-5E4D-8B91-E8C27AF4254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Conector Reto 273">
                <a:extLst>
                  <a:ext uri="{FF2B5EF4-FFF2-40B4-BE49-F238E27FC236}">
                    <a16:creationId xmlns:a16="http://schemas.microsoft.com/office/drawing/2014/main" id="{CD0EE1F9-A07F-5643-7307-33B78250ED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Conector Reto 274">
                <a:extLst>
                  <a:ext uri="{FF2B5EF4-FFF2-40B4-BE49-F238E27FC236}">
                    <a16:creationId xmlns:a16="http://schemas.microsoft.com/office/drawing/2014/main" id="{C17985B2-26C3-94E9-F174-1419B4665B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" name="Conector Reto 275">
                <a:extLst>
                  <a:ext uri="{FF2B5EF4-FFF2-40B4-BE49-F238E27FC236}">
                    <a16:creationId xmlns:a16="http://schemas.microsoft.com/office/drawing/2014/main" id="{AE2B11A0-52F3-5EE5-85BD-3CD40F6D475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Conector Reto 276">
                <a:extLst>
                  <a:ext uri="{FF2B5EF4-FFF2-40B4-BE49-F238E27FC236}">
                    <a16:creationId xmlns:a16="http://schemas.microsoft.com/office/drawing/2014/main" id="{87992644-41D6-52D8-F095-5D90DE9FEF8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Conector Reto 277">
                <a:extLst>
                  <a:ext uri="{FF2B5EF4-FFF2-40B4-BE49-F238E27FC236}">
                    <a16:creationId xmlns:a16="http://schemas.microsoft.com/office/drawing/2014/main" id="{1DD36912-E5B3-8DA5-E157-81386F33CE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Conector Reto 278">
                <a:extLst>
                  <a:ext uri="{FF2B5EF4-FFF2-40B4-BE49-F238E27FC236}">
                    <a16:creationId xmlns:a16="http://schemas.microsoft.com/office/drawing/2014/main" id="{77EB2BE8-21AB-EC7D-8801-81BBD82B87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Conector Reto 279">
                <a:extLst>
                  <a:ext uri="{FF2B5EF4-FFF2-40B4-BE49-F238E27FC236}">
                    <a16:creationId xmlns:a16="http://schemas.microsoft.com/office/drawing/2014/main" id="{D430EBDC-B2AD-08C6-82F2-5866C4AAC1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Conector Reto 280">
                <a:extLst>
                  <a:ext uri="{FF2B5EF4-FFF2-40B4-BE49-F238E27FC236}">
                    <a16:creationId xmlns:a16="http://schemas.microsoft.com/office/drawing/2014/main" id="{E08AD0AC-2DDB-AB6A-2CEF-838C2BB73F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Conector Reto 281">
                <a:extLst>
                  <a:ext uri="{FF2B5EF4-FFF2-40B4-BE49-F238E27FC236}">
                    <a16:creationId xmlns:a16="http://schemas.microsoft.com/office/drawing/2014/main" id="{B981A176-36A9-FE37-BA6A-81A7232F39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3" name="Conector Reto 282">
                <a:extLst>
                  <a:ext uri="{FF2B5EF4-FFF2-40B4-BE49-F238E27FC236}">
                    <a16:creationId xmlns:a16="http://schemas.microsoft.com/office/drawing/2014/main" id="{8A4780BA-340A-0A4B-FA6C-567B3B0F4A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Conector Reto 283">
                <a:extLst>
                  <a:ext uri="{FF2B5EF4-FFF2-40B4-BE49-F238E27FC236}">
                    <a16:creationId xmlns:a16="http://schemas.microsoft.com/office/drawing/2014/main" id="{6D84B584-5AE7-25C2-A430-A8E211A00E6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Conector Reto 284">
                <a:extLst>
                  <a:ext uri="{FF2B5EF4-FFF2-40B4-BE49-F238E27FC236}">
                    <a16:creationId xmlns:a16="http://schemas.microsoft.com/office/drawing/2014/main" id="{37226C39-2B0A-A202-44B0-9F89FC8FF1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Conector Reto 285">
                <a:extLst>
                  <a:ext uri="{FF2B5EF4-FFF2-40B4-BE49-F238E27FC236}">
                    <a16:creationId xmlns:a16="http://schemas.microsoft.com/office/drawing/2014/main" id="{0A85FC7D-48FE-7429-67D4-73CCE7965C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Conector Reto 286">
                <a:extLst>
                  <a:ext uri="{FF2B5EF4-FFF2-40B4-BE49-F238E27FC236}">
                    <a16:creationId xmlns:a16="http://schemas.microsoft.com/office/drawing/2014/main" id="{AD2C3BE5-FBF0-45AB-F798-9CDB3483D5B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Conector Reto 287">
                <a:extLst>
                  <a:ext uri="{FF2B5EF4-FFF2-40B4-BE49-F238E27FC236}">
                    <a16:creationId xmlns:a16="http://schemas.microsoft.com/office/drawing/2014/main" id="{88DCAFEF-3816-1877-FB4E-6DCAEDD596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Conector Reto 288">
                <a:extLst>
                  <a:ext uri="{FF2B5EF4-FFF2-40B4-BE49-F238E27FC236}">
                    <a16:creationId xmlns:a16="http://schemas.microsoft.com/office/drawing/2014/main" id="{3DF71197-C107-92DA-04A1-EB43CE232BF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0" name="Conector Reto 289">
                <a:extLst>
                  <a:ext uri="{FF2B5EF4-FFF2-40B4-BE49-F238E27FC236}">
                    <a16:creationId xmlns:a16="http://schemas.microsoft.com/office/drawing/2014/main" id="{D21890D2-9FD8-1979-8006-0C6CD0020BC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Conector Reto 290">
                <a:extLst>
                  <a:ext uri="{FF2B5EF4-FFF2-40B4-BE49-F238E27FC236}">
                    <a16:creationId xmlns:a16="http://schemas.microsoft.com/office/drawing/2014/main" id="{5FA372F5-0F72-CCA2-F324-353E51A165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Conector Reto 291">
                <a:extLst>
                  <a:ext uri="{FF2B5EF4-FFF2-40B4-BE49-F238E27FC236}">
                    <a16:creationId xmlns:a16="http://schemas.microsoft.com/office/drawing/2014/main" id="{AB00AB46-8510-A92E-CACB-129D1D3E41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Conector Reto 292">
                <a:extLst>
                  <a:ext uri="{FF2B5EF4-FFF2-40B4-BE49-F238E27FC236}">
                    <a16:creationId xmlns:a16="http://schemas.microsoft.com/office/drawing/2014/main" id="{171E845A-9CF6-5974-487D-DA6674334A2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Conector Reto 293">
                <a:extLst>
                  <a:ext uri="{FF2B5EF4-FFF2-40B4-BE49-F238E27FC236}">
                    <a16:creationId xmlns:a16="http://schemas.microsoft.com/office/drawing/2014/main" id="{3C9DE56A-C691-35A0-7FCB-671D821793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Conector Reto 294">
                <a:extLst>
                  <a:ext uri="{FF2B5EF4-FFF2-40B4-BE49-F238E27FC236}">
                    <a16:creationId xmlns:a16="http://schemas.microsoft.com/office/drawing/2014/main" id="{5AA96934-AD37-744F-86B8-AFFE82EE75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Conector Reto 295">
                <a:extLst>
                  <a:ext uri="{FF2B5EF4-FFF2-40B4-BE49-F238E27FC236}">
                    <a16:creationId xmlns:a16="http://schemas.microsoft.com/office/drawing/2014/main" id="{BB049DB4-2613-7016-546B-120A14F954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" name="Conector Reto 296">
                <a:extLst>
                  <a:ext uri="{FF2B5EF4-FFF2-40B4-BE49-F238E27FC236}">
                    <a16:creationId xmlns:a16="http://schemas.microsoft.com/office/drawing/2014/main" id="{14D92F9E-1E73-7CD5-81C9-E0CA57BC4A7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Conector Reto 297">
                <a:extLst>
                  <a:ext uri="{FF2B5EF4-FFF2-40B4-BE49-F238E27FC236}">
                    <a16:creationId xmlns:a16="http://schemas.microsoft.com/office/drawing/2014/main" id="{218E1523-31B0-26AE-8805-DF760ABA5C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Conector Reto 298">
                <a:extLst>
                  <a:ext uri="{FF2B5EF4-FFF2-40B4-BE49-F238E27FC236}">
                    <a16:creationId xmlns:a16="http://schemas.microsoft.com/office/drawing/2014/main" id="{3B2743AD-6CBC-5326-C276-70C2FD655DB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Conector Reto 299">
                <a:extLst>
                  <a:ext uri="{FF2B5EF4-FFF2-40B4-BE49-F238E27FC236}">
                    <a16:creationId xmlns:a16="http://schemas.microsoft.com/office/drawing/2014/main" id="{FCF89E37-D78D-44FA-40BB-771BD3C9FA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Conector Reto 300">
                <a:extLst>
                  <a:ext uri="{FF2B5EF4-FFF2-40B4-BE49-F238E27FC236}">
                    <a16:creationId xmlns:a16="http://schemas.microsoft.com/office/drawing/2014/main" id="{870C893F-AF86-0111-49FE-C124A95369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2" name="Conector Reto 301">
                <a:extLst>
                  <a:ext uri="{FF2B5EF4-FFF2-40B4-BE49-F238E27FC236}">
                    <a16:creationId xmlns:a16="http://schemas.microsoft.com/office/drawing/2014/main" id="{24A90A9F-719A-892B-BFBB-5D685715DF8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3" name="Conector Reto 302">
                <a:extLst>
                  <a:ext uri="{FF2B5EF4-FFF2-40B4-BE49-F238E27FC236}">
                    <a16:creationId xmlns:a16="http://schemas.microsoft.com/office/drawing/2014/main" id="{4CCDF79B-9F34-FB61-1B11-AF952D4497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4" name="Conector Reto 303">
                <a:extLst>
                  <a:ext uri="{FF2B5EF4-FFF2-40B4-BE49-F238E27FC236}">
                    <a16:creationId xmlns:a16="http://schemas.microsoft.com/office/drawing/2014/main" id="{BD3E8344-A561-24FB-A2F2-8AEBECDB7C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5" name="Conector Reto 304">
                <a:extLst>
                  <a:ext uri="{FF2B5EF4-FFF2-40B4-BE49-F238E27FC236}">
                    <a16:creationId xmlns:a16="http://schemas.microsoft.com/office/drawing/2014/main" id="{BC0B36DD-127D-6FAA-7B5A-F304064F87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6" name="Conector Reto 305">
                <a:extLst>
                  <a:ext uri="{FF2B5EF4-FFF2-40B4-BE49-F238E27FC236}">
                    <a16:creationId xmlns:a16="http://schemas.microsoft.com/office/drawing/2014/main" id="{0B714FE4-35D5-8CE9-F6E4-B308EA10197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" name="Conector Reto 306">
                <a:extLst>
                  <a:ext uri="{FF2B5EF4-FFF2-40B4-BE49-F238E27FC236}">
                    <a16:creationId xmlns:a16="http://schemas.microsoft.com/office/drawing/2014/main" id="{EFF43C1E-2F1A-8108-DC69-09661C71FCC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" name="Conector Reto 307">
                <a:extLst>
                  <a:ext uri="{FF2B5EF4-FFF2-40B4-BE49-F238E27FC236}">
                    <a16:creationId xmlns:a16="http://schemas.microsoft.com/office/drawing/2014/main" id="{FBA030C7-3A75-9951-ABB8-959B92CC50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Conector Reto 308">
                <a:extLst>
                  <a:ext uri="{FF2B5EF4-FFF2-40B4-BE49-F238E27FC236}">
                    <a16:creationId xmlns:a16="http://schemas.microsoft.com/office/drawing/2014/main" id="{252F1D70-8BE3-2CCD-B922-7386FB8C7A4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" name="Conector Reto 309">
                <a:extLst>
                  <a:ext uri="{FF2B5EF4-FFF2-40B4-BE49-F238E27FC236}">
                    <a16:creationId xmlns:a16="http://schemas.microsoft.com/office/drawing/2014/main" id="{EF3E85F8-7E2C-610F-D491-E99F087CFF0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" name="Conector Reto 310">
                <a:extLst>
                  <a:ext uri="{FF2B5EF4-FFF2-40B4-BE49-F238E27FC236}">
                    <a16:creationId xmlns:a16="http://schemas.microsoft.com/office/drawing/2014/main" id="{75BDAE71-79A2-7229-8961-959198868E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Conector Reto 311">
                <a:extLst>
                  <a:ext uri="{FF2B5EF4-FFF2-40B4-BE49-F238E27FC236}">
                    <a16:creationId xmlns:a16="http://schemas.microsoft.com/office/drawing/2014/main" id="{34EA2E25-B2DA-20BF-AE43-C2DB5567EC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Conector Reto 312">
                <a:extLst>
                  <a:ext uri="{FF2B5EF4-FFF2-40B4-BE49-F238E27FC236}">
                    <a16:creationId xmlns:a16="http://schemas.microsoft.com/office/drawing/2014/main" id="{8B091128-A46C-94C2-5C82-87E31966C8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" name="Conector Reto 313">
                <a:extLst>
                  <a:ext uri="{FF2B5EF4-FFF2-40B4-BE49-F238E27FC236}">
                    <a16:creationId xmlns:a16="http://schemas.microsoft.com/office/drawing/2014/main" id="{0006E74A-EA53-35E7-E605-649F0909A95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" name="Conector Reto 314">
                <a:extLst>
                  <a:ext uri="{FF2B5EF4-FFF2-40B4-BE49-F238E27FC236}">
                    <a16:creationId xmlns:a16="http://schemas.microsoft.com/office/drawing/2014/main" id="{32902101-906B-D0E1-F004-CFEA8995134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" name="Conector Reto 315">
                <a:extLst>
                  <a:ext uri="{FF2B5EF4-FFF2-40B4-BE49-F238E27FC236}">
                    <a16:creationId xmlns:a16="http://schemas.microsoft.com/office/drawing/2014/main" id="{D0F09AFE-A642-70C3-57B9-45102EDE390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" name="Conector Reto 316">
                <a:extLst>
                  <a:ext uri="{FF2B5EF4-FFF2-40B4-BE49-F238E27FC236}">
                    <a16:creationId xmlns:a16="http://schemas.microsoft.com/office/drawing/2014/main" id="{069A680B-2B9B-001B-C498-4E977B334D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" name="Conector Reto 317">
                <a:extLst>
                  <a:ext uri="{FF2B5EF4-FFF2-40B4-BE49-F238E27FC236}">
                    <a16:creationId xmlns:a16="http://schemas.microsoft.com/office/drawing/2014/main" id="{421534A6-E95C-87D6-37DD-A70A410187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" name="Conector Reto 318">
                <a:extLst>
                  <a:ext uri="{FF2B5EF4-FFF2-40B4-BE49-F238E27FC236}">
                    <a16:creationId xmlns:a16="http://schemas.microsoft.com/office/drawing/2014/main" id="{6313E410-043C-79EC-83FF-B2348F08869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" name="Conector Reto 319">
                <a:extLst>
                  <a:ext uri="{FF2B5EF4-FFF2-40B4-BE49-F238E27FC236}">
                    <a16:creationId xmlns:a16="http://schemas.microsoft.com/office/drawing/2014/main" id="{F0EAB1A0-477C-CC90-4E93-E216AED2EF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" name="Conector Reto 320">
                <a:extLst>
                  <a:ext uri="{FF2B5EF4-FFF2-40B4-BE49-F238E27FC236}">
                    <a16:creationId xmlns:a16="http://schemas.microsoft.com/office/drawing/2014/main" id="{B9C685FB-6511-D6FE-D7D1-912BB9DBDA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Conector Reto 321">
                <a:extLst>
                  <a:ext uri="{FF2B5EF4-FFF2-40B4-BE49-F238E27FC236}">
                    <a16:creationId xmlns:a16="http://schemas.microsoft.com/office/drawing/2014/main" id="{0E42E609-31EE-B783-2554-E94B3C7A274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" name="Conector Reto 322">
                <a:extLst>
                  <a:ext uri="{FF2B5EF4-FFF2-40B4-BE49-F238E27FC236}">
                    <a16:creationId xmlns:a16="http://schemas.microsoft.com/office/drawing/2014/main" id="{158F5973-8BAA-681A-CC6E-BAAAE7E8B6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" name="Conector Reto 323">
                <a:extLst>
                  <a:ext uri="{FF2B5EF4-FFF2-40B4-BE49-F238E27FC236}">
                    <a16:creationId xmlns:a16="http://schemas.microsoft.com/office/drawing/2014/main" id="{677EB048-2871-C2E7-6F8C-AC72066C949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" name="Conector Reto 324">
                <a:extLst>
                  <a:ext uri="{FF2B5EF4-FFF2-40B4-BE49-F238E27FC236}">
                    <a16:creationId xmlns:a16="http://schemas.microsoft.com/office/drawing/2014/main" id="{E3850BAC-67C0-1538-A701-4593582F72A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" name="Conector Reto 325">
                <a:extLst>
                  <a:ext uri="{FF2B5EF4-FFF2-40B4-BE49-F238E27FC236}">
                    <a16:creationId xmlns:a16="http://schemas.microsoft.com/office/drawing/2014/main" id="{09BA5867-CBBE-6579-F16A-B4F07F326D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" name="Conector Reto 326">
                <a:extLst>
                  <a:ext uri="{FF2B5EF4-FFF2-40B4-BE49-F238E27FC236}">
                    <a16:creationId xmlns:a16="http://schemas.microsoft.com/office/drawing/2014/main" id="{81B2FE9B-3D1A-4CF2-DB94-3731F3B1CE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" name="Conector Reto 327">
                <a:extLst>
                  <a:ext uri="{FF2B5EF4-FFF2-40B4-BE49-F238E27FC236}">
                    <a16:creationId xmlns:a16="http://schemas.microsoft.com/office/drawing/2014/main" id="{80611196-7358-59AE-72B0-959E6AA448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Conector Reto 328">
                <a:extLst>
                  <a:ext uri="{FF2B5EF4-FFF2-40B4-BE49-F238E27FC236}">
                    <a16:creationId xmlns:a16="http://schemas.microsoft.com/office/drawing/2014/main" id="{7199AD59-D0F7-F5DA-45BB-4959FA3047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" name="Conector Reto 329">
                <a:extLst>
                  <a:ext uri="{FF2B5EF4-FFF2-40B4-BE49-F238E27FC236}">
                    <a16:creationId xmlns:a16="http://schemas.microsoft.com/office/drawing/2014/main" id="{0EABD965-AC1E-CA36-ECEE-B0FBB8B7EC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" name="Conector Reto 330">
                <a:extLst>
                  <a:ext uri="{FF2B5EF4-FFF2-40B4-BE49-F238E27FC236}">
                    <a16:creationId xmlns:a16="http://schemas.microsoft.com/office/drawing/2014/main" id="{7C649525-73FD-86AA-18C2-5E630E57FFE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" name="Conector Reto 331">
                <a:extLst>
                  <a:ext uri="{FF2B5EF4-FFF2-40B4-BE49-F238E27FC236}">
                    <a16:creationId xmlns:a16="http://schemas.microsoft.com/office/drawing/2014/main" id="{8F875D3C-B2C0-F400-73BA-41151102CD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" name="Conector Reto 332">
                <a:extLst>
                  <a:ext uri="{FF2B5EF4-FFF2-40B4-BE49-F238E27FC236}">
                    <a16:creationId xmlns:a16="http://schemas.microsoft.com/office/drawing/2014/main" id="{6CA30BB2-23BF-AA40-F130-EA70F5D8B3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4" name="Conector Reto 333">
                <a:extLst>
                  <a:ext uri="{FF2B5EF4-FFF2-40B4-BE49-F238E27FC236}">
                    <a16:creationId xmlns:a16="http://schemas.microsoft.com/office/drawing/2014/main" id="{EA7E12A6-85EE-D393-E817-82F7D1B7FA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5" name="Conector Reto 334">
                <a:extLst>
                  <a:ext uri="{FF2B5EF4-FFF2-40B4-BE49-F238E27FC236}">
                    <a16:creationId xmlns:a16="http://schemas.microsoft.com/office/drawing/2014/main" id="{7830FEC4-011B-878D-324B-5918834F02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6" name="Conector Reto 335">
                <a:extLst>
                  <a:ext uri="{FF2B5EF4-FFF2-40B4-BE49-F238E27FC236}">
                    <a16:creationId xmlns:a16="http://schemas.microsoft.com/office/drawing/2014/main" id="{2CD4CD62-EC7C-C48A-E40A-B00DF8C8FD2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7" name="Conector Reto 336">
                <a:extLst>
                  <a:ext uri="{FF2B5EF4-FFF2-40B4-BE49-F238E27FC236}">
                    <a16:creationId xmlns:a16="http://schemas.microsoft.com/office/drawing/2014/main" id="{43208F18-AC92-1464-5ACD-0C442D55A26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" name="Conector Reto 337">
                <a:extLst>
                  <a:ext uri="{FF2B5EF4-FFF2-40B4-BE49-F238E27FC236}">
                    <a16:creationId xmlns:a16="http://schemas.microsoft.com/office/drawing/2014/main" id="{9CF24980-FAF2-CE22-5C15-D1BA9522FFE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9" name="Conector Reto 338">
                <a:extLst>
                  <a:ext uri="{FF2B5EF4-FFF2-40B4-BE49-F238E27FC236}">
                    <a16:creationId xmlns:a16="http://schemas.microsoft.com/office/drawing/2014/main" id="{2668F16C-59FF-E27F-4A70-5816DD241D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0" name="Conector Reto 339">
                <a:extLst>
                  <a:ext uri="{FF2B5EF4-FFF2-40B4-BE49-F238E27FC236}">
                    <a16:creationId xmlns:a16="http://schemas.microsoft.com/office/drawing/2014/main" id="{8BE941A1-7321-5757-AFE1-46E478423B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1" name="Conector Reto 340">
                <a:extLst>
                  <a:ext uri="{FF2B5EF4-FFF2-40B4-BE49-F238E27FC236}">
                    <a16:creationId xmlns:a16="http://schemas.microsoft.com/office/drawing/2014/main" id="{F7A2D15E-16AA-5FB0-AEB5-A940AD9F45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7" name="Imagem 6" descr="imagem abstrata de pontos de luz">
            <a:extLst>
              <a:ext uri="{FF2B5EF4-FFF2-40B4-BE49-F238E27FC236}">
                <a16:creationId xmlns:a16="http://schemas.microsoft.com/office/drawing/2014/main" id="{42E8D082-F065-300D-5D98-88AA07504AE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268" r="4773" b="-1"/>
          <a:stretch/>
        </p:blipFill>
        <p:spPr>
          <a:xfrm>
            <a:off x="8055588" y="-3863"/>
            <a:ext cx="4132754" cy="3445946"/>
          </a:xfrm>
          <a:custGeom>
            <a:avLst/>
            <a:gdLst>
              <a:gd name="connsiteX0" fmla="*/ 303228 w 4638368"/>
              <a:gd name="connsiteY0" fmla="*/ 0 h 3867534"/>
              <a:gd name="connsiteX1" fmla="*/ 4638368 w 4638368"/>
              <a:gd name="connsiteY1" fmla="*/ 0 h 3867534"/>
              <a:gd name="connsiteX2" fmla="*/ 4638368 w 4638368"/>
              <a:gd name="connsiteY2" fmla="*/ 2952747 h 3867534"/>
              <a:gd name="connsiteX3" fmla="*/ 4585825 w 4638368"/>
              <a:gd name="connsiteY3" fmla="*/ 3013864 h 3867534"/>
              <a:gd name="connsiteX4" fmla="*/ 2641346 w 4638368"/>
              <a:gd name="connsiteY4" fmla="*/ 3867534 h 3867534"/>
              <a:gd name="connsiteX5" fmla="*/ 0 w 4638368"/>
              <a:gd name="connsiteY5" fmla="*/ 1226188 h 3867534"/>
              <a:gd name="connsiteX6" fmla="*/ 260466 w 4638368"/>
              <a:gd name="connsiteY6" fmla="*/ 81056 h 3867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38368" h="3867534">
                <a:moveTo>
                  <a:pt x="303228" y="0"/>
                </a:moveTo>
                <a:lnTo>
                  <a:pt x="4638368" y="0"/>
                </a:lnTo>
                <a:lnTo>
                  <a:pt x="4638368" y="2952747"/>
                </a:lnTo>
                <a:lnTo>
                  <a:pt x="4585825" y="3013864"/>
                </a:lnTo>
                <a:cubicBezTo>
                  <a:pt x="4103088" y="3538671"/>
                  <a:pt x="3410622" y="3867534"/>
                  <a:pt x="2641346" y="3867534"/>
                </a:cubicBezTo>
                <a:cubicBezTo>
                  <a:pt x="1182571" y="3867534"/>
                  <a:pt x="0" y="2684963"/>
                  <a:pt x="0" y="1226188"/>
                </a:cubicBezTo>
                <a:cubicBezTo>
                  <a:pt x="0" y="815907"/>
                  <a:pt x="93544" y="427475"/>
                  <a:pt x="260466" y="81056"/>
                </a:cubicBezTo>
                <a:close/>
              </a:path>
            </a:pathLst>
          </a:custGeom>
        </p:spPr>
      </p:pic>
      <p:pic>
        <p:nvPicPr>
          <p:cNvPr id="8" name="Espaço Reservado para Conteúdo 7">
            <a:extLst>
              <a:ext uri="{FF2B5EF4-FFF2-40B4-BE49-F238E27FC236}">
                <a16:creationId xmlns:a16="http://schemas.microsoft.com/office/drawing/2014/main" id="{30B955C6-13D6-2EF2-84E0-927207AADA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740696" y="2340943"/>
            <a:ext cx="10170193" cy="3729070"/>
          </a:xfrm>
        </p:spPr>
      </p:pic>
    </p:spTree>
    <p:extLst>
      <p:ext uri="{BB962C8B-B14F-4D97-AF65-F5344CB8AC3E}">
        <p14:creationId xmlns:p14="http://schemas.microsoft.com/office/powerpoint/2010/main" val="11282453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D962F76-FCEE-C88C-F5CF-4C5B1C97FA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satélite no céu noturno">
            <a:extLst>
              <a:ext uri="{FF2B5EF4-FFF2-40B4-BE49-F238E27FC236}">
                <a16:creationId xmlns:a16="http://schemas.microsoft.com/office/drawing/2014/main" id="{64B58DE5-86E7-CCDB-7D86-FB7D0B65047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611" r="16027" b="1"/>
          <a:stretch/>
        </p:blipFill>
        <p:spPr>
          <a:xfrm>
            <a:off x="8888133" y="4144246"/>
            <a:ext cx="3302966" cy="2717299"/>
          </a:xfrm>
          <a:custGeom>
            <a:avLst/>
            <a:gdLst>
              <a:gd name="connsiteX0" fmla="*/ 1663658 w 3039855"/>
              <a:gd name="connsiteY0" fmla="*/ 0 h 2500842"/>
              <a:gd name="connsiteX1" fmla="*/ 2947417 w 3039855"/>
              <a:gd name="connsiteY1" fmla="*/ 605417 h 2500842"/>
              <a:gd name="connsiteX2" fmla="*/ 3039855 w 3039855"/>
              <a:gd name="connsiteY2" fmla="*/ 729032 h 2500842"/>
              <a:gd name="connsiteX3" fmla="*/ 3039855 w 3039855"/>
              <a:gd name="connsiteY3" fmla="*/ 2500842 h 2500842"/>
              <a:gd name="connsiteX4" fmla="*/ 226952 w 3039855"/>
              <a:gd name="connsiteY4" fmla="*/ 2500842 h 2500842"/>
              <a:gd name="connsiteX5" fmla="*/ 155401 w 3039855"/>
              <a:gd name="connsiteY5" fmla="*/ 2366679 h 2500842"/>
              <a:gd name="connsiteX6" fmla="*/ 0 w 3039855"/>
              <a:gd name="connsiteY6" fmla="*/ 1663658 h 2500842"/>
              <a:gd name="connsiteX7" fmla="*/ 1663658 w 3039855"/>
              <a:gd name="connsiteY7" fmla="*/ 0 h 2500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39855" h="2500842">
                <a:moveTo>
                  <a:pt x="1663658" y="0"/>
                </a:moveTo>
                <a:cubicBezTo>
                  <a:pt x="2180490" y="0"/>
                  <a:pt x="2642278" y="235674"/>
                  <a:pt x="2947417" y="605417"/>
                </a:cubicBezTo>
                <a:lnTo>
                  <a:pt x="3039855" y="729032"/>
                </a:lnTo>
                <a:lnTo>
                  <a:pt x="3039855" y="2500842"/>
                </a:lnTo>
                <a:lnTo>
                  <a:pt x="226952" y="2500842"/>
                </a:lnTo>
                <a:lnTo>
                  <a:pt x="155401" y="2366679"/>
                </a:lnTo>
                <a:cubicBezTo>
                  <a:pt x="55691" y="2153127"/>
                  <a:pt x="0" y="1914896"/>
                  <a:pt x="0" y="1663658"/>
                </a:cubicBezTo>
                <a:cubicBezTo>
                  <a:pt x="0" y="744845"/>
                  <a:pt x="744845" y="0"/>
                  <a:pt x="1663658" y="0"/>
                </a:cubicBezTo>
                <a:close/>
              </a:path>
            </a:pathLst>
          </a:custGeom>
        </p:spPr>
      </p:pic>
      <p:grpSp>
        <p:nvGrpSpPr>
          <p:cNvPr id="179" name="Grupo 178">
            <a:extLst>
              <a:ext uri="{FF2B5EF4-FFF2-40B4-BE49-F238E27FC236}">
                <a16:creationId xmlns:a16="http://schemas.microsoft.com/office/drawing/2014/main" id="{FF93E6D5-C4AD-0155-62BF-72C8D35FEA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21267604">
            <a:off x="8565602" y="3905595"/>
            <a:ext cx="3639934" cy="3163289"/>
            <a:chOff x="5281603" y="104899"/>
            <a:chExt cx="6910397" cy="6005491"/>
          </a:xfrm>
        </p:grpSpPr>
        <p:sp>
          <p:nvSpPr>
            <p:cNvPr id="180" name="Forma Livre 98">
              <a:extLst>
                <a:ext uri="{FF2B5EF4-FFF2-40B4-BE49-F238E27FC236}">
                  <a16:creationId xmlns:a16="http://schemas.microsoft.com/office/drawing/2014/main" id="{EBC6FF82-6136-3C78-6BAE-EFC1B59848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grpSp>
          <p:nvGrpSpPr>
            <p:cNvPr id="181" name="Grupo 180">
              <a:extLst>
                <a:ext uri="{FF2B5EF4-FFF2-40B4-BE49-F238E27FC236}">
                  <a16:creationId xmlns:a16="http://schemas.microsoft.com/office/drawing/2014/main" id="{BDEE9B9B-802C-E9CA-7DC1-38C43564F4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182" name="Conector Reto 181">
                <a:extLst>
                  <a:ext uri="{FF2B5EF4-FFF2-40B4-BE49-F238E27FC236}">
                    <a16:creationId xmlns:a16="http://schemas.microsoft.com/office/drawing/2014/main" id="{B4EAC025-1C58-4F5B-0B50-123D089BA2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Conector Reto 182">
                <a:extLst>
                  <a:ext uri="{FF2B5EF4-FFF2-40B4-BE49-F238E27FC236}">
                    <a16:creationId xmlns:a16="http://schemas.microsoft.com/office/drawing/2014/main" id="{6160C69D-D2B2-ACE5-FFE1-AA6A585849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Conector Reto 183">
                <a:extLst>
                  <a:ext uri="{FF2B5EF4-FFF2-40B4-BE49-F238E27FC236}">
                    <a16:creationId xmlns:a16="http://schemas.microsoft.com/office/drawing/2014/main" id="{85E24BE4-BCB8-CF12-CA93-3DAE0669608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Conector Reto 184">
                <a:extLst>
                  <a:ext uri="{FF2B5EF4-FFF2-40B4-BE49-F238E27FC236}">
                    <a16:creationId xmlns:a16="http://schemas.microsoft.com/office/drawing/2014/main" id="{7FC0D6B9-A036-AC5A-2055-67E72383CEE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Conector Reto 185">
                <a:extLst>
                  <a:ext uri="{FF2B5EF4-FFF2-40B4-BE49-F238E27FC236}">
                    <a16:creationId xmlns:a16="http://schemas.microsoft.com/office/drawing/2014/main" id="{27DEFF91-BDE0-7DF0-EE84-E3575F9B3F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Conector Reto 186">
                <a:extLst>
                  <a:ext uri="{FF2B5EF4-FFF2-40B4-BE49-F238E27FC236}">
                    <a16:creationId xmlns:a16="http://schemas.microsoft.com/office/drawing/2014/main" id="{41800367-4951-0FE8-35F6-D92232B57E5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Conector Reto 187">
                <a:extLst>
                  <a:ext uri="{FF2B5EF4-FFF2-40B4-BE49-F238E27FC236}">
                    <a16:creationId xmlns:a16="http://schemas.microsoft.com/office/drawing/2014/main" id="{81ED6764-392F-5A8F-B943-D9BB9FC1C7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Conector Reto 188">
                <a:extLst>
                  <a:ext uri="{FF2B5EF4-FFF2-40B4-BE49-F238E27FC236}">
                    <a16:creationId xmlns:a16="http://schemas.microsoft.com/office/drawing/2014/main" id="{F23FC9F8-A947-2771-FE1C-9B860C51D3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Conector Reto 189">
                <a:extLst>
                  <a:ext uri="{FF2B5EF4-FFF2-40B4-BE49-F238E27FC236}">
                    <a16:creationId xmlns:a16="http://schemas.microsoft.com/office/drawing/2014/main" id="{D54A0091-AC68-64C0-E236-5CA83B8101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Conector Reto 190">
                <a:extLst>
                  <a:ext uri="{FF2B5EF4-FFF2-40B4-BE49-F238E27FC236}">
                    <a16:creationId xmlns:a16="http://schemas.microsoft.com/office/drawing/2014/main" id="{FD0D28D1-3434-EAF3-6CAE-71A72B4060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Conector Reto 191">
                <a:extLst>
                  <a:ext uri="{FF2B5EF4-FFF2-40B4-BE49-F238E27FC236}">
                    <a16:creationId xmlns:a16="http://schemas.microsoft.com/office/drawing/2014/main" id="{E6F9F5D6-897C-4013-B3A3-C14E1AA7CB7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Conector Reto 192">
                <a:extLst>
                  <a:ext uri="{FF2B5EF4-FFF2-40B4-BE49-F238E27FC236}">
                    <a16:creationId xmlns:a16="http://schemas.microsoft.com/office/drawing/2014/main" id="{EA3EA45D-1EBD-3B5C-0F81-224F41B2492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Conector Reto 193">
                <a:extLst>
                  <a:ext uri="{FF2B5EF4-FFF2-40B4-BE49-F238E27FC236}">
                    <a16:creationId xmlns:a16="http://schemas.microsoft.com/office/drawing/2014/main" id="{FF270964-8D40-155C-F4EA-1E296E226E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Conector Reto 194">
                <a:extLst>
                  <a:ext uri="{FF2B5EF4-FFF2-40B4-BE49-F238E27FC236}">
                    <a16:creationId xmlns:a16="http://schemas.microsoft.com/office/drawing/2014/main" id="{3A33DDE0-B9C9-C661-AA86-45FE2BB7A3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Conector Reto 195">
                <a:extLst>
                  <a:ext uri="{FF2B5EF4-FFF2-40B4-BE49-F238E27FC236}">
                    <a16:creationId xmlns:a16="http://schemas.microsoft.com/office/drawing/2014/main" id="{5F0A2038-FCE8-6764-C4FD-90093A235A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Conector Reto 196">
                <a:extLst>
                  <a:ext uri="{FF2B5EF4-FFF2-40B4-BE49-F238E27FC236}">
                    <a16:creationId xmlns:a16="http://schemas.microsoft.com/office/drawing/2014/main" id="{A499ACA1-811F-0A7B-EDEB-B9ADEFC173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Conector Reto 197">
                <a:extLst>
                  <a:ext uri="{FF2B5EF4-FFF2-40B4-BE49-F238E27FC236}">
                    <a16:creationId xmlns:a16="http://schemas.microsoft.com/office/drawing/2014/main" id="{D101EBA0-AD4A-A7AB-5472-7D6FF09E48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Conector Reto 198">
                <a:extLst>
                  <a:ext uri="{FF2B5EF4-FFF2-40B4-BE49-F238E27FC236}">
                    <a16:creationId xmlns:a16="http://schemas.microsoft.com/office/drawing/2014/main" id="{2BDC5DB7-80F3-9E2A-F974-22BE4238945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Conector Reto 199">
                <a:extLst>
                  <a:ext uri="{FF2B5EF4-FFF2-40B4-BE49-F238E27FC236}">
                    <a16:creationId xmlns:a16="http://schemas.microsoft.com/office/drawing/2014/main" id="{55609646-4BFE-C9D2-5367-459FFAED75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Conector Reto 200">
                <a:extLst>
                  <a:ext uri="{FF2B5EF4-FFF2-40B4-BE49-F238E27FC236}">
                    <a16:creationId xmlns:a16="http://schemas.microsoft.com/office/drawing/2014/main" id="{DC1AB2A6-ACED-3665-FA3C-3B7310A96E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Conector Reto 201">
                <a:extLst>
                  <a:ext uri="{FF2B5EF4-FFF2-40B4-BE49-F238E27FC236}">
                    <a16:creationId xmlns:a16="http://schemas.microsoft.com/office/drawing/2014/main" id="{575A0B0E-5679-DA02-8B93-1B041FB282A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Conector Reto 202">
                <a:extLst>
                  <a:ext uri="{FF2B5EF4-FFF2-40B4-BE49-F238E27FC236}">
                    <a16:creationId xmlns:a16="http://schemas.microsoft.com/office/drawing/2014/main" id="{1FB75830-1C3E-9814-5FA8-572364404F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Conector Reto 203">
                <a:extLst>
                  <a:ext uri="{FF2B5EF4-FFF2-40B4-BE49-F238E27FC236}">
                    <a16:creationId xmlns:a16="http://schemas.microsoft.com/office/drawing/2014/main" id="{D68D6763-3F5C-28DD-408B-C749784E426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Conector Reto 204">
                <a:extLst>
                  <a:ext uri="{FF2B5EF4-FFF2-40B4-BE49-F238E27FC236}">
                    <a16:creationId xmlns:a16="http://schemas.microsoft.com/office/drawing/2014/main" id="{413D81FD-DD0F-F673-ACA6-FF96198E1D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Conector Reto 205">
                <a:extLst>
                  <a:ext uri="{FF2B5EF4-FFF2-40B4-BE49-F238E27FC236}">
                    <a16:creationId xmlns:a16="http://schemas.microsoft.com/office/drawing/2014/main" id="{FA46831E-E3A1-0C8D-7B2D-43CBCCAA39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Conector Reto 206">
                <a:extLst>
                  <a:ext uri="{FF2B5EF4-FFF2-40B4-BE49-F238E27FC236}">
                    <a16:creationId xmlns:a16="http://schemas.microsoft.com/office/drawing/2014/main" id="{49EB718D-C11C-BA49-F1D5-012E3928F0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Conector Reto 207">
                <a:extLst>
                  <a:ext uri="{FF2B5EF4-FFF2-40B4-BE49-F238E27FC236}">
                    <a16:creationId xmlns:a16="http://schemas.microsoft.com/office/drawing/2014/main" id="{D698217D-34DE-5FE7-964C-09A2CE988FE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Conector Reto 208">
                <a:extLst>
                  <a:ext uri="{FF2B5EF4-FFF2-40B4-BE49-F238E27FC236}">
                    <a16:creationId xmlns:a16="http://schemas.microsoft.com/office/drawing/2014/main" id="{3840EFC9-216E-2A01-295E-E81ACF6E19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Conector Reto 209">
                <a:extLst>
                  <a:ext uri="{FF2B5EF4-FFF2-40B4-BE49-F238E27FC236}">
                    <a16:creationId xmlns:a16="http://schemas.microsoft.com/office/drawing/2014/main" id="{CF197BCB-D795-0C95-990F-B834A04BF6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Conector Reto 210">
                <a:extLst>
                  <a:ext uri="{FF2B5EF4-FFF2-40B4-BE49-F238E27FC236}">
                    <a16:creationId xmlns:a16="http://schemas.microsoft.com/office/drawing/2014/main" id="{36526F04-7FB6-C852-8BC9-917430BEEB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Conector Reto 211">
                <a:extLst>
                  <a:ext uri="{FF2B5EF4-FFF2-40B4-BE49-F238E27FC236}">
                    <a16:creationId xmlns:a16="http://schemas.microsoft.com/office/drawing/2014/main" id="{D74A8D67-EFB6-38DB-4C24-ABCDEA18AF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Conector Reto 212">
                <a:extLst>
                  <a:ext uri="{FF2B5EF4-FFF2-40B4-BE49-F238E27FC236}">
                    <a16:creationId xmlns:a16="http://schemas.microsoft.com/office/drawing/2014/main" id="{3D1F546F-F92C-0CDE-A4DA-D0B3743369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Conector Reto 213">
                <a:extLst>
                  <a:ext uri="{FF2B5EF4-FFF2-40B4-BE49-F238E27FC236}">
                    <a16:creationId xmlns:a16="http://schemas.microsoft.com/office/drawing/2014/main" id="{88246D6E-1BE0-1CC7-1362-E938EF788C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Conector Reto 214">
                <a:extLst>
                  <a:ext uri="{FF2B5EF4-FFF2-40B4-BE49-F238E27FC236}">
                    <a16:creationId xmlns:a16="http://schemas.microsoft.com/office/drawing/2014/main" id="{F775E3E5-83D7-910A-6230-F3B834536B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Conector Reto 215">
                <a:extLst>
                  <a:ext uri="{FF2B5EF4-FFF2-40B4-BE49-F238E27FC236}">
                    <a16:creationId xmlns:a16="http://schemas.microsoft.com/office/drawing/2014/main" id="{C9AF596E-D3D6-1494-EE99-398BC9D0CB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Conector Reto 216">
                <a:extLst>
                  <a:ext uri="{FF2B5EF4-FFF2-40B4-BE49-F238E27FC236}">
                    <a16:creationId xmlns:a16="http://schemas.microsoft.com/office/drawing/2014/main" id="{5FFF657C-3D32-CE6F-1F90-86001FE781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Conector Reto 217">
                <a:extLst>
                  <a:ext uri="{FF2B5EF4-FFF2-40B4-BE49-F238E27FC236}">
                    <a16:creationId xmlns:a16="http://schemas.microsoft.com/office/drawing/2014/main" id="{735F1E00-BB9A-9319-7A6A-8BFA3526C6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Conector Reto 218">
                <a:extLst>
                  <a:ext uri="{FF2B5EF4-FFF2-40B4-BE49-F238E27FC236}">
                    <a16:creationId xmlns:a16="http://schemas.microsoft.com/office/drawing/2014/main" id="{138BC491-FA93-2D15-C15F-4065A0834A3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Conector Reto 219">
                <a:extLst>
                  <a:ext uri="{FF2B5EF4-FFF2-40B4-BE49-F238E27FC236}">
                    <a16:creationId xmlns:a16="http://schemas.microsoft.com/office/drawing/2014/main" id="{E517C3EC-1436-C3AC-A9DE-AD96F2859E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Conector Reto 220">
                <a:extLst>
                  <a:ext uri="{FF2B5EF4-FFF2-40B4-BE49-F238E27FC236}">
                    <a16:creationId xmlns:a16="http://schemas.microsoft.com/office/drawing/2014/main" id="{642AEAA8-22DF-F2A5-EEE5-3C22AE77EB6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Conector Reto 221">
                <a:extLst>
                  <a:ext uri="{FF2B5EF4-FFF2-40B4-BE49-F238E27FC236}">
                    <a16:creationId xmlns:a16="http://schemas.microsoft.com/office/drawing/2014/main" id="{4E3BA662-7197-39CD-F8F5-883918C4A4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Conector Reto 222">
                <a:extLst>
                  <a:ext uri="{FF2B5EF4-FFF2-40B4-BE49-F238E27FC236}">
                    <a16:creationId xmlns:a16="http://schemas.microsoft.com/office/drawing/2014/main" id="{B7016D93-270F-55EE-E427-02AF237F99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Conector Reto 223">
                <a:extLst>
                  <a:ext uri="{FF2B5EF4-FFF2-40B4-BE49-F238E27FC236}">
                    <a16:creationId xmlns:a16="http://schemas.microsoft.com/office/drawing/2014/main" id="{ED532185-E823-9D1E-8CCE-2AC1AA7D77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Conector Reto 224">
                <a:extLst>
                  <a:ext uri="{FF2B5EF4-FFF2-40B4-BE49-F238E27FC236}">
                    <a16:creationId xmlns:a16="http://schemas.microsoft.com/office/drawing/2014/main" id="{7F88F7BF-5F23-2CCA-89DA-27E9C953D4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Conector Reto 225">
                <a:extLst>
                  <a:ext uri="{FF2B5EF4-FFF2-40B4-BE49-F238E27FC236}">
                    <a16:creationId xmlns:a16="http://schemas.microsoft.com/office/drawing/2014/main" id="{C1318039-8114-192A-D637-B9936D05F6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Conector Reto 226">
                <a:extLst>
                  <a:ext uri="{FF2B5EF4-FFF2-40B4-BE49-F238E27FC236}">
                    <a16:creationId xmlns:a16="http://schemas.microsoft.com/office/drawing/2014/main" id="{FF693CBB-B746-1D38-7DBF-30990C0A2EC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Conector Reto 227">
                <a:extLst>
                  <a:ext uri="{FF2B5EF4-FFF2-40B4-BE49-F238E27FC236}">
                    <a16:creationId xmlns:a16="http://schemas.microsoft.com/office/drawing/2014/main" id="{E2EF3CEB-8426-43E7-0FE3-CF3D0F5B03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Conector Reto 228">
                <a:extLst>
                  <a:ext uri="{FF2B5EF4-FFF2-40B4-BE49-F238E27FC236}">
                    <a16:creationId xmlns:a16="http://schemas.microsoft.com/office/drawing/2014/main" id="{4D0B7B1F-F1CC-4C9D-BA1E-3F6902FBA7A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Conector Reto 229">
                <a:extLst>
                  <a:ext uri="{FF2B5EF4-FFF2-40B4-BE49-F238E27FC236}">
                    <a16:creationId xmlns:a16="http://schemas.microsoft.com/office/drawing/2014/main" id="{BC48CA57-C7F7-3FAF-177F-69133B5621B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Conector Reto 230">
                <a:extLst>
                  <a:ext uri="{FF2B5EF4-FFF2-40B4-BE49-F238E27FC236}">
                    <a16:creationId xmlns:a16="http://schemas.microsoft.com/office/drawing/2014/main" id="{80D4D695-7E59-DC9A-9994-E99C9D29E70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Conector Reto 231">
                <a:extLst>
                  <a:ext uri="{FF2B5EF4-FFF2-40B4-BE49-F238E27FC236}">
                    <a16:creationId xmlns:a16="http://schemas.microsoft.com/office/drawing/2014/main" id="{059B9051-1E82-375B-E415-EAD8248E2DC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Conector Reto 232">
                <a:extLst>
                  <a:ext uri="{FF2B5EF4-FFF2-40B4-BE49-F238E27FC236}">
                    <a16:creationId xmlns:a16="http://schemas.microsoft.com/office/drawing/2014/main" id="{291969D2-3B97-E44E-2E01-2BA70381EC8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Conector Reto 233">
                <a:extLst>
                  <a:ext uri="{FF2B5EF4-FFF2-40B4-BE49-F238E27FC236}">
                    <a16:creationId xmlns:a16="http://schemas.microsoft.com/office/drawing/2014/main" id="{91B3EF4E-1679-5B8F-90D1-3AF013429B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Conector Reto 234">
                <a:extLst>
                  <a:ext uri="{FF2B5EF4-FFF2-40B4-BE49-F238E27FC236}">
                    <a16:creationId xmlns:a16="http://schemas.microsoft.com/office/drawing/2014/main" id="{35520013-0F90-E426-65CE-46A2229CEB3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Conector Reto 235">
                <a:extLst>
                  <a:ext uri="{FF2B5EF4-FFF2-40B4-BE49-F238E27FC236}">
                    <a16:creationId xmlns:a16="http://schemas.microsoft.com/office/drawing/2014/main" id="{A0A3F547-9163-4270-F82A-B5E2D8580D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Conector Reto 236">
                <a:extLst>
                  <a:ext uri="{FF2B5EF4-FFF2-40B4-BE49-F238E27FC236}">
                    <a16:creationId xmlns:a16="http://schemas.microsoft.com/office/drawing/2014/main" id="{86FFC96B-E780-BB7D-245B-0C05FB2384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Conector Reto 237">
                <a:extLst>
                  <a:ext uri="{FF2B5EF4-FFF2-40B4-BE49-F238E27FC236}">
                    <a16:creationId xmlns:a16="http://schemas.microsoft.com/office/drawing/2014/main" id="{5B2B3C4D-8AEA-D8DC-3425-62DCA0B78A5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Conector Reto 238">
                <a:extLst>
                  <a:ext uri="{FF2B5EF4-FFF2-40B4-BE49-F238E27FC236}">
                    <a16:creationId xmlns:a16="http://schemas.microsoft.com/office/drawing/2014/main" id="{D6861908-1003-65A7-C96D-F7A0E4DAC7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Conector Reto 239">
                <a:extLst>
                  <a:ext uri="{FF2B5EF4-FFF2-40B4-BE49-F238E27FC236}">
                    <a16:creationId xmlns:a16="http://schemas.microsoft.com/office/drawing/2014/main" id="{C3109AC8-0CE8-6FC1-1924-5074429F9D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Conector Reto 240">
                <a:extLst>
                  <a:ext uri="{FF2B5EF4-FFF2-40B4-BE49-F238E27FC236}">
                    <a16:creationId xmlns:a16="http://schemas.microsoft.com/office/drawing/2014/main" id="{30297305-C8D7-9811-E6C6-56F691A69A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Conector Reto 241">
                <a:extLst>
                  <a:ext uri="{FF2B5EF4-FFF2-40B4-BE49-F238E27FC236}">
                    <a16:creationId xmlns:a16="http://schemas.microsoft.com/office/drawing/2014/main" id="{F251B6FD-4B8F-344D-44C7-A11F81EA615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Conector Reto 242">
                <a:extLst>
                  <a:ext uri="{FF2B5EF4-FFF2-40B4-BE49-F238E27FC236}">
                    <a16:creationId xmlns:a16="http://schemas.microsoft.com/office/drawing/2014/main" id="{259A10CA-042A-208F-18EE-78E648A9A49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Conector Reto 243">
                <a:extLst>
                  <a:ext uri="{FF2B5EF4-FFF2-40B4-BE49-F238E27FC236}">
                    <a16:creationId xmlns:a16="http://schemas.microsoft.com/office/drawing/2014/main" id="{07A0D722-DDF7-2EB5-FB71-8C652B2F164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Conector Reto 244">
                <a:extLst>
                  <a:ext uri="{FF2B5EF4-FFF2-40B4-BE49-F238E27FC236}">
                    <a16:creationId xmlns:a16="http://schemas.microsoft.com/office/drawing/2014/main" id="{9DE3DA09-6012-3F7D-C5FC-44DC1F9219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Conector Reto 245">
                <a:extLst>
                  <a:ext uri="{FF2B5EF4-FFF2-40B4-BE49-F238E27FC236}">
                    <a16:creationId xmlns:a16="http://schemas.microsoft.com/office/drawing/2014/main" id="{5E8DF713-F46B-320D-04F3-1D872EFEB3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Conector Reto 246">
                <a:extLst>
                  <a:ext uri="{FF2B5EF4-FFF2-40B4-BE49-F238E27FC236}">
                    <a16:creationId xmlns:a16="http://schemas.microsoft.com/office/drawing/2014/main" id="{5848F10A-B7F7-E9F2-D759-278F9D98E95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Conector Reto 247">
                <a:extLst>
                  <a:ext uri="{FF2B5EF4-FFF2-40B4-BE49-F238E27FC236}">
                    <a16:creationId xmlns:a16="http://schemas.microsoft.com/office/drawing/2014/main" id="{AA142DAF-8664-DC87-E799-EB6FE5F63F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Conector Reto 248">
                <a:extLst>
                  <a:ext uri="{FF2B5EF4-FFF2-40B4-BE49-F238E27FC236}">
                    <a16:creationId xmlns:a16="http://schemas.microsoft.com/office/drawing/2014/main" id="{3EE8B13B-6C17-A496-6785-E3B8790B66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Conector Reto 249">
                <a:extLst>
                  <a:ext uri="{FF2B5EF4-FFF2-40B4-BE49-F238E27FC236}">
                    <a16:creationId xmlns:a16="http://schemas.microsoft.com/office/drawing/2014/main" id="{4F4BC4E7-A004-15E9-0C33-09C76DD2EF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Conector Reto 250">
                <a:extLst>
                  <a:ext uri="{FF2B5EF4-FFF2-40B4-BE49-F238E27FC236}">
                    <a16:creationId xmlns:a16="http://schemas.microsoft.com/office/drawing/2014/main" id="{8929E07B-006D-E200-0D94-97AC939264C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Conector Reto 251">
                <a:extLst>
                  <a:ext uri="{FF2B5EF4-FFF2-40B4-BE49-F238E27FC236}">
                    <a16:creationId xmlns:a16="http://schemas.microsoft.com/office/drawing/2014/main" id="{F96FEAC9-DEB4-ED8B-F793-20A683D9C2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Conector Reto 252">
                <a:extLst>
                  <a:ext uri="{FF2B5EF4-FFF2-40B4-BE49-F238E27FC236}">
                    <a16:creationId xmlns:a16="http://schemas.microsoft.com/office/drawing/2014/main" id="{A1F8A583-1DAB-665D-6149-DB96213D64E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Conector Reto 253">
                <a:extLst>
                  <a:ext uri="{FF2B5EF4-FFF2-40B4-BE49-F238E27FC236}">
                    <a16:creationId xmlns:a16="http://schemas.microsoft.com/office/drawing/2014/main" id="{15BC8492-A1A8-1FE4-B624-5D94EC51CF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Conector Reto 254">
                <a:extLst>
                  <a:ext uri="{FF2B5EF4-FFF2-40B4-BE49-F238E27FC236}">
                    <a16:creationId xmlns:a16="http://schemas.microsoft.com/office/drawing/2014/main" id="{2631DF88-9EB9-8B35-2EFF-283EDF4EBD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Conector Reto 255">
                <a:extLst>
                  <a:ext uri="{FF2B5EF4-FFF2-40B4-BE49-F238E27FC236}">
                    <a16:creationId xmlns:a16="http://schemas.microsoft.com/office/drawing/2014/main" id="{8B483D20-3D62-E09B-8C3E-FDB4163F24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" name="Conector Reto 256">
                <a:extLst>
                  <a:ext uri="{FF2B5EF4-FFF2-40B4-BE49-F238E27FC236}">
                    <a16:creationId xmlns:a16="http://schemas.microsoft.com/office/drawing/2014/main" id="{FAFE51C7-F837-FE99-630F-389D9962AC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Conector Reto 257">
                <a:extLst>
                  <a:ext uri="{FF2B5EF4-FFF2-40B4-BE49-F238E27FC236}">
                    <a16:creationId xmlns:a16="http://schemas.microsoft.com/office/drawing/2014/main" id="{B640BD31-7D16-61CE-119A-B93FD05011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Conector Reto 258">
                <a:extLst>
                  <a:ext uri="{FF2B5EF4-FFF2-40B4-BE49-F238E27FC236}">
                    <a16:creationId xmlns:a16="http://schemas.microsoft.com/office/drawing/2014/main" id="{1B68EFA1-63D7-BEA4-21A7-1EDCE9C3463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61" name="Grupo 260">
            <a:extLst>
              <a:ext uri="{FF2B5EF4-FFF2-40B4-BE49-F238E27FC236}">
                <a16:creationId xmlns:a16="http://schemas.microsoft.com/office/drawing/2014/main" id="{7082FBB9-D5E3-8613-642B-47DEFD5217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5392608">
            <a:off x="7397406" y="-618857"/>
            <a:ext cx="4915057" cy="4271437"/>
            <a:chOff x="5281603" y="104899"/>
            <a:chExt cx="6910397" cy="6005491"/>
          </a:xfrm>
        </p:grpSpPr>
        <p:sp>
          <p:nvSpPr>
            <p:cNvPr id="262" name="Forma Livre 17">
              <a:extLst>
                <a:ext uri="{FF2B5EF4-FFF2-40B4-BE49-F238E27FC236}">
                  <a16:creationId xmlns:a16="http://schemas.microsoft.com/office/drawing/2014/main" id="{38500843-B167-306E-6060-4E8010000E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grpSp>
          <p:nvGrpSpPr>
            <p:cNvPr id="263" name="Grupo 262">
              <a:extLst>
                <a:ext uri="{FF2B5EF4-FFF2-40B4-BE49-F238E27FC236}">
                  <a16:creationId xmlns:a16="http://schemas.microsoft.com/office/drawing/2014/main" id="{A4B1B778-FCA1-3986-D7FB-2CEAD10CDC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264" name="Conector Reto 263">
                <a:extLst>
                  <a:ext uri="{FF2B5EF4-FFF2-40B4-BE49-F238E27FC236}">
                    <a16:creationId xmlns:a16="http://schemas.microsoft.com/office/drawing/2014/main" id="{5F38B8D0-1E4A-79D2-1C4A-F18C967234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Conector Reto 264">
                <a:extLst>
                  <a:ext uri="{FF2B5EF4-FFF2-40B4-BE49-F238E27FC236}">
                    <a16:creationId xmlns:a16="http://schemas.microsoft.com/office/drawing/2014/main" id="{67A7AE7C-BCE9-A439-EFA2-96FA2E54082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6" name="Conector Reto 265">
                <a:extLst>
                  <a:ext uri="{FF2B5EF4-FFF2-40B4-BE49-F238E27FC236}">
                    <a16:creationId xmlns:a16="http://schemas.microsoft.com/office/drawing/2014/main" id="{5E991C69-B201-00E2-37E1-BC4FF3AFB8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" name="Conector Reto 266">
                <a:extLst>
                  <a:ext uri="{FF2B5EF4-FFF2-40B4-BE49-F238E27FC236}">
                    <a16:creationId xmlns:a16="http://schemas.microsoft.com/office/drawing/2014/main" id="{81C2EABB-FA73-C9E1-711F-FCC4AD02F8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Conector Reto 267">
                <a:extLst>
                  <a:ext uri="{FF2B5EF4-FFF2-40B4-BE49-F238E27FC236}">
                    <a16:creationId xmlns:a16="http://schemas.microsoft.com/office/drawing/2014/main" id="{B990F98F-935B-BFE0-BC52-B5105B568C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Conector Reto 268">
                <a:extLst>
                  <a:ext uri="{FF2B5EF4-FFF2-40B4-BE49-F238E27FC236}">
                    <a16:creationId xmlns:a16="http://schemas.microsoft.com/office/drawing/2014/main" id="{330965CA-8FDE-B3A5-B554-5AB0C2332B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Conector Reto 269">
                <a:extLst>
                  <a:ext uri="{FF2B5EF4-FFF2-40B4-BE49-F238E27FC236}">
                    <a16:creationId xmlns:a16="http://schemas.microsoft.com/office/drawing/2014/main" id="{E538EBF0-D4D7-903F-46F2-CF57894D84B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Conector Reto 270">
                <a:extLst>
                  <a:ext uri="{FF2B5EF4-FFF2-40B4-BE49-F238E27FC236}">
                    <a16:creationId xmlns:a16="http://schemas.microsoft.com/office/drawing/2014/main" id="{39332265-39E9-92DC-C195-D0BC05F042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Conector Reto 271">
                <a:extLst>
                  <a:ext uri="{FF2B5EF4-FFF2-40B4-BE49-F238E27FC236}">
                    <a16:creationId xmlns:a16="http://schemas.microsoft.com/office/drawing/2014/main" id="{7E9C30E5-4B2F-8B78-3D2E-2F7F5253C80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Conector Reto 272">
                <a:extLst>
                  <a:ext uri="{FF2B5EF4-FFF2-40B4-BE49-F238E27FC236}">
                    <a16:creationId xmlns:a16="http://schemas.microsoft.com/office/drawing/2014/main" id="{E89ED02D-CC36-DEE2-3C9C-0C63B3E4AD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Conector Reto 273">
                <a:extLst>
                  <a:ext uri="{FF2B5EF4-FFF2-40B4-BE49-F238E27FC236}">
                    <a16:creationId xmlns:a16="http://schemas.microsoft.com/office/drawing/2014/main" id="{5626AD2C-C5BF-AC66-9262-5BA312E5DC1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Conector Reto 274">
                <a:extLst>
                  <a:ext uri="{FF2B5EF4-FFF2-40B4-BE49-F238E27FC236}">
                    <a16:creationId xmlns:a16="http://schemas.microsoft.com/office/drawing/2014/main" id="{35C2CDF8-9DDA-01CE-916D-8A78F76B0B6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" name="Conector Reto 275">
                <a:extLst>
                  <a:ext uri="{FF2B5EF4-FFF2-40B4-BE49-F238E27FC236}">
                    <a16:creationId xmlns:a16="http://schemas.microsoft.com/office/drawing/2014/main" id="{52FB23BB-7AC1-FC4D-C997-7CE35454C79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Conector Reto 276">
                <a:extLst>
                  <a:ext uri="{FF2B5EF4-FFF2-40B4-BE49-F238E27FC236}">
                    <a16:creationId xmlns:a16="http://schemas.microsoft.com/office/drawing/2014/main" id="{240D038F-1B55-F87E-CEB1-1FA1E34B894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Conector Reto 277">
                <a:extLst>
                  <a:ext uri="{FF2B5EF4-FFF2-40B4-BE49-F238E27FC236}">
                    <a16:creationId xmlns:a16="http://schemas.microsoft.com/office/drawing/2014/main" id="{1E903678-33E7-A58A-9C0F-C4D07BC668F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Conector Reto 278">
                <a:extLst>
                  <a:ext uri="{FF2B5EF4-FFF2-40B4-BE49-F238E27FC236}">
                    <a16:creationId xmlns:a16="http://schemas.microsoft.com/office/drawing/2014/main" id="{DD4653BA-6A16-7E0B-9A54-0EF783A41E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Conector Reto 279">
                <a:extLst>
                  <a:ext uri="{FF2B5EF4-FFF2-40B4-BE49-F238E27FC236}">
                    <a16:creationId xmlns:a16="http://schemas.microsoft.com/office/drawing/2014/main" id="{6C53784B-875B-4A80-FF5B-7292CB4EBD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Conector Reto 280">
                <a:extLst>
                  <a:ext uri="{FF2B5EF4-FFF2-40B4-BE49-F238E27FC236}">
                    <a16:creationId xmlns:a16="http://schemas.microsoft.com/office/drawing/2014/main" id="{7EFAC1F6-E4F9-F30E-829D-3253A5E2D9F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Conector Reto 281">
                <a:extLst>
                  <a:ext uri="{FF2B5EF4-FFF2-40B4-BE49-F238E27FC236}">
                    <a16:creationId xmlns:a16="http://schemas.microsoft.com/office/drawing/2014/main" id="{9324E0B5-FF04-90CC-F32F-2E6699656F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3" name="Conector Reto 282">
                <a:extLst>
                  <a:ext uri="{FF2B5EF4-FFF2-40B4-BE49-F238E27FC236}">
                    <a16:creationId xmlns:a16="http://schemas.microsoft.com/office/drawing/2014/main" id="{14F94632-8CCA-C8FB-F4E3-A6DAC0522E4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Conector Reto 283">
                <a:extLst>
                  <a:ext uri="{FF2B5EF4-FFF2-40B4-BE49-F238E27FC236}">
                    <a16:creationId xmlns:a16="http://schemas.microsoft.com/office/drawing/2014/main" id="{4965BAA2-E9E2-8B34-BF65-99C5D040638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Conector Reto 284">
                <a:extLst>
                  <a:ext uri="{FF2B5EF4-FFF2-40B4-BE49-F238E27FC236}">
                    <a16:creationId xmlns:a16="http://schemas.microsoft.com/office/drawing/2014/main" id="{AAEAB8E5-9CF2-7C2B-21F2-C5B6DA7A6E8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Conector Reto 285">
                <a:extLst>
                  <a:ext uri="{FF2B5EF4-FFF2-40B4-BE49-F238E27FC236}">
                    <a16:creationId xmlns:a16="http://schemas.microsoft.com/office/drawing/2014/main" id="{9434AE22-2F0F-3054-F890-CAB2FDE1739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Conector Reto 286">
                <a:extLst>
                  <a:ext uri="{FF2B5EF4-FFF2-40B4-BE49-F238E27FC236}">
                    <a16:creationId xmlns:a16="http://schemas.microsoft.com/office/drawing/2014/main" id="{0370C791-6071-4785-1F59-7CF24D435F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Conector Reto 287">
                <a:extLst>
                  <a:ext uri="{FF2B5EF4-FFF2-40B4-BE49-F238E27FC236}">
                    <a16:creationId xmlns:a16="http://schemas.microsoft.com/office/drawing/2014/main" id="{5BDBA46E-3E48-CB9F-B441-1075A9F6C6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Conector Reto 288">
                <a:extLst>
                  <a:ext uri="{FF2B5EF4-FFF2-40B4-BE49-F238E27FC236}">
                    <a16:creationId xmlns:a16="http://schemas.microsoft.com/office/drawing/2014/main" id="{B7E216A2-5051-0B96-3227-3B63288910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0" name="Conector Reto 289">
                <a:extLst>
                  <a:ext uri="{FF2B5EF4-FFF2-40B4-BE49-F238E27FC236}">
                    <a16:creationId xmlns:a16="http://schemas.microsoft.com/office/drawing/2014/main" id="{B6EC81EE-3060-E330-5A32-82358075A9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Conector Reto 290">
                <a:extLst>
                  <a:ext uri="{FF2B5EF4-FFF2-40B4-BE49-F238E27FC236}">
                    <a16:creationId xmlns:a16="http://schemas.microsoft.com/office/drawing/2014/main" id="{A4F64CEB-B36A-0895-8E2C-859AB5A3E3E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Conector Reto 291">
                <a:extLst>
                  <a:ext uri="{FF2B5EF4-FFF2-40B4-BE49-F238E27FC236}">
                    <a16:creationId xmlns:a16="http://schemas.microsoft.com/office/drawing/2014/main" id="{4CB1A549-D9EF-7822-7D8D-82E2F07805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Conector Reto 292">
                <a:extLst>
                  <a:ext uri="{FF2B5EF4-FFF2-40B4-BE49-F238E27FC236}">
                    <a16:creationId xmlns:a16="http://schemas.microsoft.com/office/drawing/2014/main" id="{3B18A400-A9FA-FDFE-4F2D-FE38C1EC3F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Conector Reto 293">
                <a:extLst>
                  <a:ext uri="{FF2B5EF4-FFF2-40B4-BE49-F238E27FC236}">
                    <a16:creationId xmlns:a16="http://schemas.microsoft.com/office/drawing/2014/main" id="{FEE3FCC6-6FB5-FC79-6009-834528FB77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Conector Reto 294">
                <a:extLst>
                  <a:ext uri="{FF2B5EF4-FFF2-40B4-BE49-F238E27FC236}">
                    <a16:creationId xmlns:a16="http://schemas.microsoft.com/office/drawing/2014/main" id="{F74D56D6-45E6-1490-E6CF-58B8BA6EB2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Conector Reto 295">
                <a:extLst>
                  <a:ext uri="{FF2B5EF4-FFF2-40B4-BE49-F238E27FC236}">
                    <a16:creationId xmlns:a16="http://schemas.microsoft.com/office/drawing/2014/main" id="{DBBE81C7-E746-1790-9054-6ACFAA2DA33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" name="Conector Reto 296">
                <a:extLst>
                  <a:ext uri="{FF2B5EF4-FFF2-40B4-BE49-F238E27FC236}">
                    <a16:creationId xmlns:a16="http://schemas.microsoft.com/office/drawing/2014/main" id="{5023B7C7-0A02-45F5-6CD9-BCB19FD10A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Conector Reto 297">
                <a:extLst>
                  <a:ext uri="{FF2B5EF4-FFF2-40B4-BE49-F238E27FC236}">
                    <a16:creationId xmlns:a16="http://schemas.microsoft.com/office/drawing/2014/main" id="{D8EBD830-B795-4686-E496-7002E3F8B8D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Conector Reto 298">
                <a:extLst>
                  <a:ext uri="{FF2B5EF4-FFF2-40B4-BE49-F238E27FC236}">
                    <a16:creationId xmlns:a16="http://schemas.microsoft.com/office/drawing/2014/main" id="{37A1AA53-62F7-07B5-8DA5-ED54E21CE1B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Conector Reto 299">
                <a:extLst>
                  <a:ext uri="{FF2B5EF4-FFF2-40B4-BE49-F238E27FC236}">
                    <a16:creationId xmlns:a16="http://schemas.microsoft.com/office/drawing/2014/main" id="{60874A74-85D1-B9A7-12B7-9E1587B67B1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Conector Reto 300">
                <a:extLst>
                  <a:ext uri="{FF2B5EF4-FFF2-40B4-BE49-F238E27FC236}">
                    <a16:creationId xmlns:a16="http://schemas.microsoft.com/office/drawing/2014/main" id="{96A1B12C-32BE-C89F-6EB3-F935F62A4A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2" name="Conector Reto 301">
                <a:extLst>
                  <a:ext uri="{FF2B5EF4-FFF2-40B4-BE49-F238E27FC236}">
                    <a16:creationId xmlns:a16="http://schemas.microsoft.com/office/drawing/2014/main" id="{61D95A3B-161A-4359-A371-C93BFD3BB2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3" name="Conector Reto 302">
                <a:extLst>
                  <a:ext uri="{FF2B5EF4-FFF2-40B4-BE49-F238E27FC236}">
                    <a16:creationId xmlns:a16="http://schemas.microsoft.com/office/drawing/2014/main" id="{7A5FFEAD-69A4-3EB8-9DFF-BDDEAE4E23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4" name="Conector Reto 303">
                <a:extLst>
                  <a:ext uri="{FF2B5EF4-FFF2-40B4-BE49-F238E27FC236}">
                    <a16:creationId xmlns:a16="http://schemas.microsoft.com/office/drawing/2014/main" id="{F56FD265-A5F9-3B49-5CEA-61A2B10132C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5" name="Conector Reto 304">
                <a:extLst>
                  <a:ext uri="{FF2B5EF4-FFF2-40B4-BE49-F238E27FC236}">
                    <a16:creationId xmlns:a16="http://schemas.microsoft.com/office/drawing/2014/main" id="{61A2EB69-A0B4-2A41-30B2-115D31B0EB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6" name="Conector Reto 305">
                <a:extLst>
                  <a:ext uri="{FF2B5EF4-FFF2-40B4-BE49-F238E27FC236}">
                    <a16:creationId xmlns:a16="http://schemas.microsoft.com/office/drawing/2014/main" id="{7C29F4A3-7A01-7E00-A8AB-9BB15B8AA70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" name="Conector Reto 306">
                <a:extLst>
                  <a:ext uri="{FF2B5EF4-FFF2-40B4-BE49-F238E27FC236}">
                    <a16:creationId xmlns:a16="http://schemas.microsoft.com/office/drawing/2014/main" id="{674E2A4B-3EE1-F4EB-3F56-11C8FBEAF2D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" name="Conector Reto 307">
                <a:extLst>
                  <a:ext uri="{FF2B5EF4-FFF2-40B4-BE49-F238E27FC236}">
                    <a16:creationId xmlns:a16="http://schemas.microsoft.com/office/drawing/2014/main" id="{C03A0C8D-F2D3-E1A7-1189-67CD7D8ACF3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Conector Reto 308">
                <a:extLst>
                  <a:ext uri="{FF2B5EF4-FFF2-40B4-BE49-F238E27FC236}">
                    <a16:creationId xmlns:a16="http://schemas.microsoft.com/office/drawing/2014/main" id="{8128E8C0-2242-3918-84BC-12C1D7F027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" name="Conector Reto 309">
                <a:extLst>
                  <a:ext uri="{FF2B5EF4-FFF2-40B4-BE49-F238E27FC236}">
                    <a16:creationId xmlns:a16="http://schemas.microsoft.com/office/drawing/2014/main" id="{1B3930E5-1236-C2B9-9356-E863392A678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" name="Conector Reto 310">
                <a:extLst>
                  <a:ext uri="{FF2B5EF4-FFF2-40B4-BE49-F238E27FC236}">
                    <a16:creationId xmlns:a16="http://schemas.microsoft.com/office/drawing/2014/main" id="{CC17386A-0EC8-A8FA-A0BD-6624554797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Conector Reto 311">
                <a:extLst>
                  <a:ext uri="{FF2B5EF4-FFF2-40B4-BE49-F238E27FC236}">
                    <a16:creationId xmlns:a16="http://schemas.microsoft.com/office/drawing/2014/main" id="{6D019EF1-5F78-8728-1780-7099A62FBF7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Conector Reto 312">
                <a:extLst>
                  <a:ext uri="{FF2B5EF4-FFF2-40B4-BE49-F238E27FC236}">
                    <a16:creationId xmlns:a16="http://schemas.microsoft.com/office/drawing/2014/main" id="{9F3257F9-9DB1-27BC-1C48-2D0B04AF888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" name="Conector Reto 313">
                <a:extLst>
                  <a:ext uri="{FF2B5EF4-FFF2-40B4-BE49-F238E27FC236}">
                    <a16:creationId xmlns:a16="http://schemas.microsoft.com/office/drawing/2014/main" id="{107B2382-71CE-4DAA-925B-6205C4E269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" name="Conector Reto 314">
                <a:extLst>
                  <a:ext uri="{FF2B5EF4-FFF2-40B4-BE49-F238E27FC236}">
                    <a16:creationId xmlns:a16="http://schemas.microsoft.com/office/drawing/2014/main" id="{422D004B-E12C-8F6D-236B-7F7729E95B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" name="Conector Reto 315">
                <a:extLst>
                  <a:ext uri="{FF2B5EF4-FFF2-40B4-BE49-F238E27FC236}">
                    <a16:creationId xmlns:a16="http://schemas.microsoft.com/office/drawing/2014/main" id="{4D5DABA1-B1B2-8ACE-9E0D-A4D787D106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" name="Conector Reto 316">
                <a:extLst>
                  <a:ext uri="{FF2B5EF4-FFF2-40B4-BE49-F238E27FC236}">
                    <a16:creationId xmlns:a16="http://schemas.microsoft.com/office/drawing/2014/main" id="{1EE968B5-CB9F-E2CB-7CDA-85F1424F73F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" name="Conector Reto 317">
                <a:extLst>
                  <a:ext uri="{FF2B5EF4-FFF2-40B4-BE49-F238E27FC236}">
                    <a16:creationId xmlns:a16="http://schemas.microsoft.com/office/drawing/2014/main" id="{AFD9ECF1-96CD-607F-89B3-39B24F219F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" name="Conector Reto 318">
                <a:extLst>
                  <a:ext uri="{FF2B5EF4-FFF2-40B4-BE49-F238E27FC236}">
                    <a16:creationId xmlns:a16="http://schemas.microsoft.com/office/drawing/2014/main" id="{8500C45C-A928-626D-DB05-F71D085130C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" name="Conector Reto 319">
                <a:extLst>
                  <a:ext uri="{FF2B5EF4-FFF2-40B4-BE49-F238E27FC236}">
                    <a16:creationId xmlns:a16="http://schemas.microsoft.com/office/drawing/2014/main" id="{A5372001-E1ED-0FFB-A087-88418D3FB9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" name="Conector Reto 320">
                <a:extLst>
                  <a:ext uri="{FF2B5EF4-FFF2-40B4-BE49-F238E27FC236}">
                    <a16:creationId xmlns:a16="http://schemas.microsoft.com/office/drawing/2014/main" id="{533CAD75-77A0-2D95-3948-21C3ED06914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Conector Reto 321">
                <a:extLst>
                  <a:ext uri="{FF2B5EF4-FFF2-40B4-BE49-F238E27FC236}">
                    <a16:creationId xmlns:a16="http://schemas.microsoft.com/office/drawing/2014/main" id="{098447E3-1B02-6940-C4FA-806E419ACC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" name="Conector Reto 322">
                <a:extLst>
                  <a:ext uri="{FF2B5EF4-FFF2-40B4-BE49-F238E27FC236}">
                    <a16:creationId xmlns:a16="http://schemas.microsoft.com/office/drawing/2014/main" id="{C0432ED0-E214-7A27-6B3C-2CF42FA6C7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" name="Conector Reto 323">
                <a:extLst>
                  <a:ext uri="{FF2B5EF4-FFF2-40B4-BE49-F238E27FC236}">
                    <a16:creationId xmlns:a16="http://schemas.microsoft.com/office/drawing/2014/main" id="{A577EC3C-F841-5A48-9794-5AFA29AFA73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" name="Conector Reto 324">
                <a:extLst>
                  <a:ext uri="{FF2B5EF4-FFF2-40B4-BE49-F238E27FC236}">
                    <a16:creationId xmlns:a16="http://schemas.microsoft.com/office/drawing/2014/main" id="{05E2A5BA-D1A5-D1C0-77F0-EEA4F8318F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" name="Conector Reto 325">
                <a:extLst>
                  <a:ext uri="{FF2B5EF4-FFF2-40B4-BE49-F238E27FC236}">
                    <a16:creationId xmlns:a16="http://schemas.microsoft.com/office/drawing/2014/main" id="{907BB260-A21E-45E7-C13B-0DA7AEB00B8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" name="Conector Reto 326">
                <a:extLst>
                  <a:ext uri="{FF2B5EF4-FFF2-40B4-BE49-F238E27FC236}">
                    <a16:creationId xmlns:a16="http://schemas.microsoft.com/office/drawing/2014/main" id="{1A69EDDF-8020-806F-9DE8-41D467B128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" name="Conector Reto 327">
                <a:extLst>
                  <a:ext uri="{FF2B5EF4-FFF2-40B4-BE49-F238E27FC236}">
                    <a16:creationId xmlns:a16="http://schemas.microsoft.com/office/drawing/2014/main" id="{EE921395-BAB1-9EE6-0660-136FD81FB8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Conector Reto 328">
                <a:extLst>
                  <a:ext uri="{FF2B5EF4-FFF2-40B4-BE49-F238E27FC236}">
                    <a16:creationId xmlns:a16="http://schemas.microsoft.com/office/drawing/2014/main" id="{A26E8691-D731-C283-921E-429EE76553F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" name="Conector Reto 329">
                <a:extLst>
                  <a:ext uri="{FF2B5EF4-FFF2-40B4-BE49-F238E27FC236}">
                    <a16:creationId xmlns:a16="http://schemas.microsoft.com/office/drawing/2014/main" id="{E23C4002-DE35-080D-208A-EB0C4E81E1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" name="Conector Reto 330">
                <a:extLst>
                  <a:ext uri="{FF2B5EF4-FFF2-40B4-BE49-F238E27FC236}">
                    <a16:creationId xmlns:a16="http://schemas.microsoft.com/office/drawing/2014/main" id="{FDD448F9-E87B-8717-BD18-CFBB8207D8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" name="Conector Reto 331">
                <a:extLst>
                  <a:ext uri="{FF2B5EF4-FFF2-40B4-BE49-F238E27FC236}">
                    <a16:creationId xmlns:a16="http://schemas.microsoft.com/office/drawing/2014/main" id="{B97532CF-62B6-70FD-1100-6B540E9DBFF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" name="Conector Reto 332">
                <a:extLst>
                  <a:ext uri="{FF2B5EF4-FFF2-40B4-BE49-F238E27FC236}">
                    <a16:creationId xmlns:a16="http://schemas.microsoft.com/office/drawing/2014/main" id="{7B9BB289-F096-8FA5-4E04-9F8069C2AF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4" name="Conector Reto 333">
                <a:extLst>
                  <a:ext uri="{FF2B5EF4-FFF2-40B4-BE49-F238E27FC236}">
                    <a16:creationId xmlns:a16="http://schemas.microsoft.com/office/drawing/2014/main" id="{6590081B-2788-666B-9B82-1859ED1D6B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5" name="Conector Reto 334">
                <a:extLst>
                  <a:ext uri="{FF2B5EF4-FFF2-40B4-BE49-F238E27FC236}">
                    <a16:creationId xmlns:a16="http://schemas.microsoft.com/office/drawing/2014/main" id="{E6F022C9-1241-4279-DE10-6073CD63C4A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6" name="Conector Reto 335">
                <a:extLst>
                  <a:ext uri="{FF2B5EF4-FFF2-40B4-BE49-F238E27FC236}">
                    <a16:creationId xmlns:a16="http://schemas.microsoft.com/office/drawing/2014/main" id="{3C43F297-F0A6-9FEE-0D6A-BD359A18C4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7" name="Conector Reto 336">
                <a:extLst>
                  <a:ext uri="{FF2B5EF4-FFF2-40B4-BE49-F238E27FC236}">
                    <a16:creationId xmlns:a16="http://schemas.microsoft.com/office/drawing/2014/main" id="{4320D0E1-3941-6D0C-106A-E63F062E0D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" name="Conector Reto 337">
                <a:extLst>
                  <a:ext uri="{FF2B5EF4-FFF2-40B4-BE49-F238E27FC236}">
                    <a16:creationId xmlns:a16="http://schemas.microsoft.com/office/drawing/2014/main" id="{3AEA6DA2-D8B9-B9CD-E863-4173A9A3AF0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9" name="Conector Reto 338">
                <a:extLst>
                  <a:ext uri="{FF2B5EF4-FFF2-40B4-BE49-F238E27FC236}">
                    <a16:creationId xmlns:a16="http://schemas.microsoft.com/office/drawing/2014/main" id="{A2DB3D09-F52C-5769-E9DB-2CD316C8E1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0" name="Conector Reto 339">
                <a:extLst>
                  <a:ext uri="{FF2B5EF4-FFF2-40B4-BE49-F238E27FC236}">
                    <a16:creationId xmlns:a16="http://schemas.microsoft.com/office/drawing/2014/main" id="{763AC607-E9DF-2A16-D5BB-AAA2E7EB508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1" name="Conector Reto 340">
                <a:extLst>
                  <a:ext uri="{FF2B5EF4-FFF2-40B4-BE49-F238E27FC236}">
                    <a16:creationId xmlns:a16="http://schemas.microsoft.com/office/drawing/2014/main" id="{A57ADA7D-1FDD-9FB9-F0B8-F2D4BDA220D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7" name="Imagem 6" descr="imagem abstrata de pontos de luz">
            <a:extLst>
              <a:ext uri="{FF2B5EF4-FFF2-40B4-BE49-F238E27FC236}">
                <a16:creationId xmlns:a16="http://schemas.microsoft.com/office/drawing/2014/main" id="{C2BF0E7C-B59D-B591-878F-DCB0C693533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268" r="4773" b="-1"/>
          <a:stretch/>
        </p:blipFill>
        <p:spPr>
          <a:xfrm>
            <a:off x="8055588" y="-3863"/>
            <a:ext cx="4132754" cy="3445946"/>
          </a:xfrm>
          <a:custGeom>
            <a:avLst/>
            <a:gdLst>
              <a:gd name="connsiteX0" fmla="*/ 303228 w 4638368"/>
              <a:gd name="connsiteY0" fmla="*/ 0 h 3867534"/>
              <a:gd name="connsiteX1" fmla="*/ 4638368 w 4638368"/>
              <a:gd name="connsiteY1" fmla="*/ 0 h 3867534"/>
              <a:gd name="connsiteX2" fmla="*/ 4638368 w 4638368"/>
              <a:gd name="connsiteY2" fmla="*/ 2952747 h 3867534"/>
              <a:gd name="connsiteX3" fmla="*/ 4585825 w 4638368"/>
              <a:gd name="connsiteY3" fmla="*/ 3013864 h 3867534"/>
              <a:gd name="connsiteX4" fmla="*/ 2641346 w 4638368"/>
              <a:gd name="connsiteY4" fmla="*/ 3867534 h 3867534"/>
              <a:gd name="connsiteX5" fmla="*/ 0 w 4638368"/>
              <a:gd name="connsiteY5" fmla="*/ 1226188 h 3867534"/>
              <a:gd name="connsiteX6" fmla="*/ 260466 w 4638368"/>
              <a:gd name="connsiteY6" fmla="*/ 81056 h 3867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38368" h="3867534">
                <a:moveTo>
                  <a:pt x="303228" y="0"/>
                </a:moveTo>
                <a:lnTo>
                  <a:pt x="4638368" y="0"/>
                </a:lnTo>
                <a:lnTo>
                  <a:pt x="4638368" y="2952747"/>
                </a:lnTo>
                <a:lnTo>
                  <a:pt x="4585825" y="3013864"/>
                </a:lnTo>
                <a:cubicBezTo>
                  <a:pt x="4103088" y="3538671"/>
                  <a:pt x="3410622" y="3867534"/>
                  <a:pt x="2641346" y="3867534"/>
                </a:cubicBezTo>
                <a:cubicBezTo>
                  <a:pt x="1182571" y="3867534"/>
                  <a:pt x="0" y="2684963"/>
                  <a:pt x="0" y="1226188"/>
                </a:cubicBezTo>
                <a:cubicBezTo>
                  <a:pt x="0" y="815907"/>
                  <a:pt x="93544" y="427475"/>
                  <a:pt x="260466" y="81056"/>
                </a:cubicBezTo>
                <a:close/>
              </a:path>
            </a:pathLst>
          </a:custGeom>
        </p:spPr>
      </p:pic>
      <p:pic>
        <p:nvPicPr>
          <p:cNvPr id="10" name="Espaço Reservado para Conteúdo 9">
            <a:extLst>
              <a:ext uri="{FF2B5EF4-FFF2-40B4-BE49-F238E27FC236}">
                <a16:creationId xmlns:a16="http://schemas.microsoft.com/office/drawing/2014/main" id="{D74DA7B8-C479-1FF2-C744-712E3C3BC1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1" y="0"/>
            <a:ext cx="12192000" cy="6878980"/>
          </a:xfrm>
        </p:spPr>
      </p:pic>
    </p:spTree>
    <p:extLst>
      <p:ext uri="{BB962C8B-B14F-4D97-AF65-F5344CB8AC3E}">
        <p14:creationId xmlns:p14="http://schemas.microsoft.com/office/powerpoint/2010/main" val="1020906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91738CE-1719-D77D-B42A-3724163960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F6FCF6-E467-867C-3E38-E322FF8A0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339" y="417606"/>
            <a:ext cx="6414886" cy="1648261"/>
          </a:xfrm>
        </p:spPr>
        <p:txBody>
          <a:bodyPr rtlCol="0">
            <a:normAutofit/>
          </a:bodyPr>
          <a:lstStyle/>
          <a:p>
            <a:pPr rtl="0"/>
            <a:r>
              <a:rPr lang="pt-BR" b="1" dirty="0"/>
              <a:t>Tarefa para dia 24/03/2025</a:t>
            </a:r>
            <a:endParaRPr lang="pt-BR" dirty="0"/>
          </a:p>
        </p:txBody>
      </p:sp>
      <p:pic>
        <p:nvPicPr>
          <p:cNvPr id="4" name="Imagem 3" descr="satélite no céu noturno">
            <a:extLst>
              <a:ext uri="{FF2B5EF4-FFF2-40B4-BE49-F238E27FC236}">
                <a16:creationId xmlns:a16="http://schemas.microsoft.com/office/drawing/2014/main" id="{1523AAE0-26F4-4172-7BAF-EAE767C4101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611" r="16027" b="1"/>
          <a:stretch/>
        </p:blipFill>
        <p:spPr>
          <a:xfrm>
            <a:off x="8888133" y="4144246"/>
            <a:ext cx="3302966" cy="2717299"/>
          </a:xfrm>
          <a:custGeom>
            <a:avLst/>
            <a:gdLst>
              <a:gd name="connsiteX0" fmla="*/ 1663658 w 3039855"/>
              <a:gd name="connsiteY0" fmla="*/ 0 h 2500842"/>
              <a:gd name="connsiteX1" fmla="*/ 2947417 w 3039855"/>
              <a:gd name="connsiteY1" fmla="*/ 605417 h 2500842"/>
              <a:gd name="connsiteX2" fmla="*/ 3039855 w 3039855"/>
              <a:gd name="connsiteY2" fmla="*/ 729032 h 2500842"/>
              <a:gd name="connsiteX3" fmla="*/ 3039855 w 3039855"/>
              <a:gd name="connsiteY3" fmla="*/ 2500842 h 2500842"/>
              <a:gd name="connsiteX4" fmla="*/ 226952 w 3039855"/>
              <a:gd name="connsiteY4" fmla="*/ 2500842 h 2500842"/>
              <a:gd name="connsiteX5" fmla="*/ 155401 w 3039855"/>
              <a:gd name="connsiteY5" fmla="*/ 2366679 h 2500842"/>
              <a:gd name="connsiteX6" fmla="*/ 0 w 3039855"/>
              <a:gd name="connsiteY6" fmla="*/ 1663658 h 2500842"/>
              <a:gd name="connsiteX7" fmla="*/ 1663658 w 3039855"/>
              <a:gd name="connsiteY7" fmla="*/ 0 h 2500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39855" h="2500842">
                <a:moveTo>
                  <a:pt x="1663658" y="0"/>
                </a:moveTo>
                <a:cubicBezTo>
                  <a:pt x="2180490" y="0"/>
                  <a:pt x="2642278" y="235674"/>
                  <a:pt x="2947417" y="605417"/>
                </a:cubicBezTo>
                <a:lnTo>
                  <a:pt x="3039855" y="729032"/>
                </a:lnTo>
                <a:lnTo>
                  <a:pt x="3039855" y="2500842"/>
                </a:lnTo>
                <a:lnTo>
                  <a:pt x="226952" y="2500842"/>
                </a:lnTo>
                <a:lnTo>
                  <a:pt x="155401" y="2366679"/>
                </a:lnTo>
                <a:cubicBezTo>
                  <a:pt x="55691" y="2153127"/>
                  <a:pt x="0" y="1914896"/>
                  <a:pt x="0" y="1663658"/>
                </a:cubicBezTo>
                <a:cubicBezTo>
                  <a:pt x="0" y="744845"/>
                  <a:pt x="744845" y="0"/>
                  <a:pt x="1663658" y="0"/>
                </a:cubicBezTo>
                <a:close/>
              </a:path>
            </a:pathLst>
          </a:custGeom>
        </p:spPr>
      </p:pic>
      <p:grpSp>
        <p:nvGrpSpPr>
          <p:cNvPr id="179" name="Grupo 178">
            <a:extLst>
              <a:ext uri="{FF2B5EF4-FFF2-40B4-BE49-F238E27FC236}">
                <a16:creationId xmlns:a16="http://schemas.microsoft.com/office/drawing/2014/main" id="{9BE56DA9-7CBB-8D69-C99A-AFD8437593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21267604">
            <a:off x="8565602" y="3905595"/>
            <a:ext cx="3639934" cy="3163289"/>
            <a:chOff x="5281603" y="104899"/>
            <a:chExt cx="6910397" cy="6005491"/>
          </a:xfrm>
        </p:grpSpPr>
        <p:sp>
          <p:nvSpPr>
            <p:cNvPr id="180" name="Forma Livre 98">
              <a:extLst>
                <a:ext uri="{FF2B5EF4-FFF2-40B4-BE49-F238E27FC236}">
                  <a16:creationId xmlns:a16="http://schemas.microsoft.com/office/drawing/2014/main" id="{49059550-A66A-3956-B8F6-D89502CD6D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grpSp>
          <p:nvGrpSpPr>
            <p:cNvPr id="181" name="Grupo 180">
              <a:extLst>
                <a:ext uri="{FF2B5EF4-FFF2-40B4-BE49-F238E27FC236}">
                  <a16:creationId xmlns:a16="http://schemas.microsoft.com/office/drawing/2014/main" id="{467DB38F-B874-425F-7089-B5A4298914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182" name="Conector Reto 181">
                <a:extLst>
                  <a:ext uri="{FF2B5EF4-FFF2-40B4-BE49-F238E27FC236}">
                    <a16:creationId xmlns:a16="http://schemas.microsoft.com/office/drawing/2014/main" id="{2032CD97-E1C2-4678-293E-119CEF4BFB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Conector Reto 182">
                <a:extLst>
                  <a:ext uri="{FF2B5EF4-FFF2-40B4-BE49-F238E27FC236}">
                    <a16:creationId xmlns:a16="http://schemas.microsoft.com/office/drawing/2014/main" id="{E3616E52-19A0-18B5-AC6E-13BF0D2C4A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Conector Reto 183">
                <a:extLst>
                  <a:ext uri="{FF2B5EF4-FFF2-40B4-BE49-F238E27FC236}">
                    <a16:creationId xmlns:a16="http://schemas.microsoft.com/office/drawing/2014/main" id="{EACE608E-EBAB-2ABF-0582-39710DD1EDB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Conector Reto 184">
                <a:extLst>
                  <a:ext uri="{FF2B5EF4-FFF2-40B4-BE49-F238E27FC236}">
                    <a16:creationId xmlns:a16="http://schemas.microsoft.com/office/drawing/2014/main" id="{E696214F-F6F7-AEBA-1A30-F7F185FD40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Conector Reto 185">
                <a:extLst>
                  <a:ext uri="{FF2B5EF4-FFF2-40B4-BE49-F238E27FC236}">
                    <a16:creationId xmlns:a16="http://schemas.microsoft.com/office/drawing/2014/main" id="{60E376DC-71FD-7B6A-BF9D-116D038E46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Conector Reto 186">
                <a:extLst>
                  <a:ext uri="{FF2B5EF4-FFF2-40B4-BE49-F238E27FC236}">
                    <a16:creationId xmlns:a16="http://schemas.microsoft.com/office/drawing/2014/main" id="{3C6DD675-5B8B-854B-4455-18B23032A58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Conector Reto 187">
                <a:extLst>
                  <a:ext uri="{FF2B5EF4-FFF2-40B4-BE49-F238E27FC236}">
                    <a16:creationId xmlns:a16="http://schemas.microsoft.com/office/drawing/2014/main" id="{90D5C8AC-58C6-2C3B-E424-B853A06697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Conector Reto 188">
                <a:extLst>
                  <a:ext uri="{FF2B5EF4-FFF2-40B4-BE49-F238E27FC236}">
                    <a16:creationId xmlns:a16="http://schemas.microsoft.com/office/drawing/2014/main" id="{F7126E5B-1205-EBAB-FAB1-4702CF253C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Conector Reto 189">
                <a:extLst>
                  <a:ext uri="{FF2B5EF4-FFF2-40B4-BE49-F238E27FC236}">
                    <a16:creationId xmlns:a16="http://schemas.microsoft.com/office/drawing/2014/main" id="{B6A462F6-20B3-1506-0ACC-1933B6CEB95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Conector Reto 190">
                <a:extLst>
                  <a:ext uri="{FF2B5EF4-FFF2-40B4-BE49-F238E27FC236}">
                    <a16:creationId xmlns:a16="http://schemas.microsoft.com/office/drawing/2014/main" id="{6A94DB3F-1A1B-E743-7641-EC6D7BB484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Conector Reto 191">
                <a:extLst>
                  <a:ext uri="{FF2B5EF4-FFF2-40B4-BE49-F238E27FC236}">
                    <a16:creationId xmlns:a16="http://schemas.microsoft.com/office/drawing/2014/main" id="{F8CC829D-4408-8C8D-93B3-2799A67EFC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Conector Reto 192">
                <a:extLst>
                  <a:ext uri="{FF2B5EF4-FFF2-40B4-BE49-F238E27FC236}">
                    <a16:creationId xmlns:a16="http://schemas.microsoft.com/office/drawing/2014/main" id="{EF0046D1-A678-C5B6-926B-5445AFF735B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Conector Reto 193">
                <a:extLst>
                  <a:ext uri="{FF2B5EF4-FFF2-40B4-BE49-F238E27FC236}">
                    <a16:creationId xmlns:a16="http://schemas.microsoft.com/office/drawing/2014/main" id="{632E081A-F883-73E1-0F59-BD058F25A2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Conector Reto 194">
                <a:extLst>
                  <a:ext uri="{FF2B5EF4-FFF2-40B4-BE49-F238E27FC236}">
                    <a16:creationId xmlns:a16="http://schemas.microsoft.com/office/drawing/2014/main" id="{4595B039-226C-80E4-41E0-BE98D5697D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Conector Reto 195">
                <a:extLst>
                  <a:ext uri="{FF2B5EF4-FFF2-40B4-BE49-F238E27FC236}">
                    <a16:creationId xmlns:a16="http://schemas.microsoft.com/office/drawing/2014/main" id="{9AF4DAB2-A033-1389-99A5-808D4B3ED93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Conector Reto 196">
                <a:extLst>
                  <a:ext uri="{FF2B5EF4-FFF2-40B4-BE49-F238E27FC236}">
                    <a16:creationId xmlns:a16="http://schemas.microsoft.com/office/drawing/2014/main" id="{E97F4B3B-168A-46AC-9816-890871C901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Conector Reto 197">
                <a:extLst>
                  <a:ext uri="{FF2B5EF4-FFF2-40B4-BE49-F238E27FC236}">
                    <a16:creationId xmlns:a16="http://schemas.microsoft.com/office/drawing/2014/main" id="{DC0875AE-8437-B1D8-2424-3CD056582E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Conector Reto 198">
                <a:extLst>
                  <a:ext uri="{FF2B5EF4-FFF2-40B4-BE49-F238E27FC236}">
                    <a16:creationId xmlns:a16="http://schemas.microsoft.com/office/drawing/2014/main" id="{33A5D86D-5A64-0A78-EB25-D815B38D03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Conector Reto 199">
                <a:extLst>
                  <a:ext uri="{FF2B5EF4-FFF2-40B4-BE49-F238E27FC236}">
                    <a16:creationId xmlns:a16="http://schemas.microsoft.com/office/drawing/2014/main" id="{E0A10323-2334-0B16-2EA0-4001A07059B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Conector Reto 200">
                <a:extLst>
                  <a:ext uri="{FF2B5EF4-FFF2-40B4-BE49-F238E27FC236}">
                    <a16:creationId xmlns:a16="http://schemas.microsoft.com/office/drawing/2014/main" id="{24D0894B-4BC9-091C-B901-2C0817F7A0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Conector Reto 201">
                <a:extLst>
                  <a:ext uri="{FF2B5EF4-FFF2-40B4-BE49-F238E27FC236}">
                    <a16:creationId xmlns:a16="http://schemas.microsoft.com/office/drawing/2014/main" id="{35A6E56C-D021-ABBA-9C94-08BC8612FD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Conector Reto 202">
                <a:extLst>
                  <a:ext uri="{FF2B5EF4-FFF2-40B4-BE49-F238E27FC236}">
                    <a16:creationId xmlns:a16="http://schemas.microsoft.com/office/drawing/2014/main" id="{6A176938-73BC-5BCB-9987-53B5F062DF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Conector Reto 203">
                <a:extLst>
                  <a:ext uri="{FF2B5EF4-FFF2-40B4-BE49-F238E27FC236}">
                    <a16:creationId xmlns:a16="http://schemas.microsoft.com/office/drawing/2014/main" id="{BA465C02-06A2-4819-E373-AE9CAE5DF9C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Conector Reto 204">
                <a:extLst>
                  <a:ext uri="{FF2B5EF4-FFF2-40B4-BE49-F238E27FC236}">
                    <a16:creationId xmlns:a16="http://schemas.microsoft.com/office/drawing/2014/main" id="{7F7D7AD6-2A44-A989-3CF2-DD8D19224D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Conector Reto 205">
                <a:extLst>
                  <a:ext uri="{FF2B5EF4-FFF2-40B4-BE49-F238E27FC236}">
                    <a16:creationId xmlns:a16="http://schemas.microsoft.com/office/drawing/2014/main" id="{FABFE099-56A7-0553-6FF6-03227658C35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Conector Reto 206">
                <a:extLst>
                  <a:ext uri="{FF2B5EF4-FFF2-40B4-BE49-F238E27FC236}">
                    <a16:creationId xmlns:a16="http://schemas.microsoft.com/office/drawing/2014/main" id="{816C95BD-8619-B5B6-9445-80636476828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Conector Reto 207">
                <a:extLst>
                  <a:ext uri="{FF2B5EF4-FFF2-40B4-BE49-F238E27FC236}">
                    <a16:creationId xmlns:a16="http://schemas.microsoft.com/office/drawing/2014/main" id="{4148CA42-9F1F-63CF-DF4A-B111EBD1A2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Conector Reto 208">
                <a:extLst>
                  <a:ext uri="{FF2B5EF4-FFF2-40B4-BE49-F238E27FC236}">
                    <a16:creationId xmlns:a16="http://schemas.microsoft.com/office/drawing/2014/main" id="{4EBF1E70-1CB1-FF53-4B69-B83DFBB6DB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Conector Reto 209">
                <a:extLst>
                  <a:ext uri="{FF2B5EF4-FFF2-40B4-BE49-F238E27FC236}">
                    <a16:creationId xmlns:a16="http://schemas.microsoft.com/office/drawing/2014/main" id="{2D218F18-D7BC-A460-580B-A341EC5884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Conector Reto 210">
                <a:extLst>
                  <a:ext uri="{FF2B5EF4-FFF2-40B4-BE49-F238E27FC236}">
                    <a16:creationId xmlns:a16="http://schemas.microsoft.com/office/drawing/2014/main" id="{925FB71B-F1EF-547F-AFA0-42F4519E0C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Conector Reto 211">
                <a:extLst>
                  <a:ext uri="{FF2B5EF4-FFF2-40B4-BE49-F238E27FC236}">
                    <a16:creationId xmlns:a16="http://schemas.microsoft.com/office/drawing/2014/main" id="{F252955E-9A5E-D5A0-76C9-D387C16013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Conector Reto 212">
                <a:extLst>
                  <a:ext uri="{FF2B5EF4-FFF2-40B4-BE49-F238E27FC236}">
                    <a16:creationId xmlns:a16="http://schemas.microsoft.com/office/drawing/2014/main" id="{565C3C28-C531-C74C-87E4-09A9DF07E1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Conector Reto 213">
                <a:extLst>
                  <a:ext uri="{FF2B5EF4-FFF2-40B4-BE49-F238E27FC236}">
                    <a16:creationId xmlns:a16="http://schemas.microsoft.com/office/drawing/2014/main" id="{688EAD8C-44F3-5E88-1D4E-BAFA939F94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Conector Reto 214">
                <a:extLst>
                  <a:ext uri="{FF2B5EF4-FFF2-40B4-BE49-F238E27FC236}">
                    <a16:creationId xmlns:a16="http://schemas.microsoft.com/office/drawing/2014/main" id="{875BD6BE-950A-4A53-CA60-4786486E72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Conector Reto 215">
                <a:extLst>
                  <a:ext uri="{FF2B5EF4-FFF2-40B4-BE49-F238E27FC236}">
                    <a16:creationId xmlns:a16="http://schemas.microsoft.com/office/drawing/2014/main" id="{EE5A91E1-F445-22AF-D958-3927427A86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Conector Reto 216">
                <a:extLst>
                  <a:ext uri="{FF2B5EF4-FFF2-40B4-BE49-F238E27FC236}">
                    <a16:creationId xmlns:a16="http://schemas.microsoft.com/office/drawing/2014/main" id="{CEBBB107-8147-CEBE-6063-77BDC4EBA3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Conector Reto 217">
                <a:extLst>
                  <a:ext uri="{FF2B5EF4-FFF2-40B4-BE49-F238E27FC236}">
                    <a16:creationId xmlns:a16="http://schemas.microsoft.com/office/drawing/2014/main" id="{14DE03B4-CC1C-08E3-A465-3DA3A2CBC1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Conector Reto 218">
                <a:extLst>
                  <a:ext uri="{FF2B5EF4-FFF2-40B4-BE49-F238E27FC236}">
                    <a16:creationId xmlns:a16="http://schemas.microsoft.com/office/drawing/2014/main" id="{85021753-8DDE-6E8A-8050-9AE18E15D3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Conector Reto 219">
                <a:extLst>
                  <a:ext uri="{FF2B5EF4-FFF2-40B4-BE49-F238E27FC236}">
                    <a16:creationId xmlns:a16="http://schemas.microsoft.com/office/drawing/2014/main" id="{E2FEB9D2-EC17-C424-6CD5-3724F7D381C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Conector Reto 220">
                <a:extLst>
                  <a:ext uri="{FF2B5EF4-FFF2-40B4-BE49-F238E27FC236}">
                    <a16:creationId xmlns:a16="http://schemas.microsoft.com/office/drawing/2014/main" id="{5F4D1D3F-B9AA-31DB-340E-12AC37422C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Conector Reto 221">
                <a:extLst>
                  <a:ext uri="{FF2B5EF4-FFF2-40B4-BE49-F238E27FC236}">
                    <a16:creationId xmlns:a16="http://schemas.microsoft.com/office/drawing/2014/main" id="{56ABA3AF-DF8B-0D8B-F3D7-D60BDA37EE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Conector Reto 222">
                <a:extLst>
                  <a:ext uri="{FF2B5EF4-FFF2-40B4-BE49-F238E27FC236}">
                    <a16:creationId xmlns:a16="http://schemas.microsoft.com/office/drawing/2014/main" id="{556D9EB8-B79E-7E68-28C8-77DAB955A8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Conector Reto 223">
                <a:extLst>
                  <a:ext uri="{FF2B5EF4-FFF2-40B4-BE49-F238E27FC236}">
                    <a16:creationId xmlns:a16="http://schemas.microsoft.com/office/drawing/2014/main" id="{72BE899C-8652-7C3D-5FB2-1B4C1E9DC4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Conector Reto 224">
                <a:extLst>
                  <a:ext uri="{FF2B5EF4-FFF2-40B4-BE49-F238E27FC236}">
                    <a16:creationId xmlns:a16="http://schemas.microsoft.com/office/drawing/2014/main" id="{5AEE3BC4-DEED-BD5C-6FC0-F26B97554FF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Conector Reto 225">
                <a:extLst>
                  <a:ext uri="{FF2B5EF4-FFF2-40B4-BE49-F238E27FC236}">
                    <a16:creationId xmlns:a16="http://schemas.microsoft.com/office/drawing/2014/main" id="{3226AFC9-A641-B087-C717-D604B44893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Conector Reto 226">
                <a:extLst>
                  <a:ext uri="{FF2B5EF4-FFF2-40B4-BE49-F238E27FC236}">
                    <a16:creationId xmlns:a16="http://schemas.microsoft.com/office/drawing/2014/main" id="{E7636662-01FA-A8A7-0832-2839F4E230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Conector Reto 227">
                <a:extLst>
                  <a:ext uri="{FF2B5EF4-FFF2-40B4-BE49-F238E27FC236}">
                    <a16:creationId xmlns:a16="http://schemas.microsoft.com/office/drawing/2014/main" id="{FB4790C4-25C9-0AFA-4EC9-D7D4924AD46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Conector Reto 228">
                <a:extLst>
                  <a:ext uri="{FF2B5EF4-FFF2-40B4-BE49-F238E27FC236}">
                    <a16:creationId xmlns:a16="http://schemas.microsoft.com/office/drawing/2014/main" id="{6E19008C-394E-77A2-5A48-0316CCAE1F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Conector Reto 229">
                <a:extLst>
                  <a:ext uri="{FF2B5EF4-FFF2-40B4-BE49-F238E27FC236}">
                    <a16:creationId xmlns:a16="http://schemas.microsoft.com/office/drawing/2014/main" id="{FBDF367A-5530-2C36-5A3A-AED03996AD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Conector Reto 230">
                <a:extLst>
                  <a:ext uri="{FF2B5EF4-FFF2-40B4-BE49-F238E27FC236}">
                    <a16:creationId xmlns:a16="http://schemas.microsoft.com/office/drawing/2014/main" id="{C057C252-4229-D7DA-A3BB-271B4CA37A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Conector Reto 231">
                <a:extLst>
                  <a:ext uri="{FF2B5EF4-FFF2-40B4-BE49-F238E27FC236}">
                    <a16:creationId xmlns:a16="http://schemas.microsoft.com/office/drawing/2014/main" id="{1BB0A1F8-C158-37F0-4773-67BE7503968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Conector Reto 232">
                <a:extLst>
                  <a:ext uri="{FF2B5EF4-FFF2-40B4-BE49-F238E27FC236}">
                    <a16:creationId xmlns:a16="http://schemas.microsoft.com/office/drawing/2014/main" id="{5F29F4E6-98C1-AE2C-6094-AEF972A31C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Conector Reto 233">
                <a:extLst>
                  <a:ext uri="{FF2B5EF4-FFF2-40B4-BE49-F238E27FC236}">
                    <a16:creationId xmlns:a16="http://schemas.microsoft.com/office/drawing/2014/main" id="{E6CC983D-48BB-CBD0-343C-56E0DC52C89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Conector Reto 234">
                <a:extLst>
                  <a:ext uri="{FF2B5EF4-FFF2-40B4-BE49-F238E27FC236}">
                    <a16:creationId xmlns:a16="http://schemas.microsoft.com/office/drawing/2014/main" id="{B8A8618F-BDED-05EB-648D-0B2C7B8D28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Conector Reto 235">
                <a:extLst>
                  <a:ext uri="{FF2B5EF4-FFF2-40B4-BE49-F238E27FC236}">
                    <a16:creationId xmlns:a16="http://schemas.microsoft.com/office/drawing/2014/main" id="{A21D4A43-248C-42D1-1E09-B3A92A7DFF6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Conector Reto 236">
                <a:extLst>
                  <a:ext uri="{FF2B5EF4-FFF2-40B4-BE49-F238E27FC236}">
                    <a16:creationId xmlns:a16="http://schemas.microsoft.com/office/drawing/2014/main" id="{9B1382EA-EA53-7007-0FF2-F5FA9E5F175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Conector Reto 237">
                <a:extLst>
                  <a:ext uri="{FF2B5EF4-FFF2-40B4-BE49-F238E27FC236}">
                    <a16:creationId xmlns:a16="http://schemas.microsoft.com/office/drawing/2014/main" id="{B84B5510-D3D7-2460-160E-AF89B52413A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Conector Reto 238">
                <a:extLst>
                  <a:ext uri="{FF2B5EF4-FFF2-40B4-BE49-F238E27FC236}">
                    <a16:creationId xmlns:a16="http://schemas.microsoft.com/office/drawing/2014/main" id="{284A9672-BCD9-6D30-D22A-2EE93FFC429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Conector Reto 239">
                <a:extLst>
                  <a:ext uri="{FF2B5EF4-FFF2-40B4-BE49-F238E27FC236}">
                    <a16:creationId xmlns:a16="http://schemas.microsoft.com/office/drawing/2014/main" id="{D7779818-8AEC-4134-91D3-D2DF575CF9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Conector Reto 240">
                <a:extLst>
                  <a:ext uri="{FF2B5EF4-FFF2-40B4-BE49-F238E27FC236}">
                    <a16:creationId xmlns:a16="http://schemas.microsoft.com/office/drawing/2014/main" id="{3355B459-1830-59C5-0C34-8F4128D95E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Conector Reto 241">
                <a:extLst>
                  <a:ext uri="{FF2B5EF4-FFF2-40B4-BE49-F238E27FC236}">
                    <a16:creationId xmlns:a16="http://schemas.microsoft.com/office/drawing/2014/main" id="{292B7A27-069A-18BF-971D-2547AE9023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Conector Reto 242">
                <a:extLst>
                  <a:ext uri="{FF2B5EF4-FFF2-40B4-BE49-F238E27FC236}">
                    <a16:creationId xmlns:a16="http://schemas.microsoft.com/office/drawing/2014/main" id="{079F40A5-2A6E-CF35-9033-839CCE8EC3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Conector Reto 243">
                <a:extLst>
                  <a:ext uri="{FF2B5EF4-FFF2-40B4-BE49-F238E27FC236}">
                    <a16:creationId xmlns:a16="http://schemas.microsoft.com/office/drawing/2014/main" id="{4489465E-68E6-EE54-92B7-1AF20AC186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Conector Reto 244">
                <a:extLst>
                  <a:ext uri="{FF2B5EF4-FFF2-40B4-BE49-F238E27FC236}">
                    <a16:creationId xmlns:a16="http://schemas.microsoft.com/office/drawing/2014/main" id="{8A836531-B6E5-9F95-C8EB-2203E8AF6A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Conector Reto 245">
                <a:extLst>
                  <a:ext uri="{FF2B5EF4-FFF2-40B4-BE49-F238E27FC236}">
                    <a16:creationId xmlns:a16="http://schemas.microsoft.com/office/drawing/2014/main" id="{E0C509F2-A9CD-A536-220E-4FC2C2EDAC9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Conector Reto 246">
                <a:extLst>
                  <a:ext uri="{FF2B5EF4-FFF2-40B4-BE49-F238E27FC236}">
                    <a16:creationId xmlns:a16="http://schemas.microsoft.com/office/drawing/2014/main" id="{A29EBAD7-0A8D-0BBE-AD37-E851DE0A09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Conector Reto 247">
                <a:extLst>
                  <a:ext uri="{FF2B5EF4-FFF2-40B4-BE49-F238E27FC236}">
                    <a16:creationId xmlns:a16="http://schemas.microsoft.com/office/drawing/2014/main" id="{19BB7837-44C2-4E94-8ADF-AB85D00161A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Conector Reto 248">
                <a:extLst>
                  <a:ext uri="{FF2B5EF4-FFF2-40B4-BE49-F238E27FC236}">
                    <a16:creationId xmlns:a16="http://schemas.microsoft.com/office/drawing/2014/main" id="{8FEA348F-ADE1-4A48-E1A6-56388E5DDB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Conector Reto 249">
                <a:extLst>
                  <a:ext uri="{FF2B5EF4-FFF2-40B4-BE49-F238E27FC236}">
                    <a16:creationId xmlns:a16="http://schemas.microsoft.com/office/drawing/2014/main" id="{61E94C09-AD40-AD9A-63EF-5E09DEE511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Conector Reto 250">
                <a:extLst>
                  <a:ext uri="{FF2B5EF4-FFF2-40B4-BE49-F238E27FC236}">
                    <a16:creationId xmlns:a16="http://schemas.microsoft.com/office/drawing/2014/main" id="{0EFE104E-B824-9FE7-D37C-A157883C45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Conector Reto 251">
                <a:extLst>
                  <a:ext uri="{FF2B5EF4-FFF2-40B4-BE49-F238E27FC236}">
                    <a16:creationId xmlns:a16="http://schemas.microsoft.com/office/drawing/2014/main" id="{FAD48BE6-01C0-2719-720B-D356304811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Conector Reto 252">
                <a:extLst>
                  <a:ext uri="{FF2B5EF4-FFF2-40B4-BE49-F238E27FC236}">
                    <a16:creationId xmlns:a16="http://schemas.microsoft.com/office/drawing/2014/main" id="{67833D6A-C8FD-F5FE-0AB2-6B71DA4752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Conector Reto 253">
                <a:extLst>
                  <a:ext uri="{FF2B5EF4-FFF2-40B4-BE49-F238E27FC236}">
                    <a16:creationId xmlns:a16="http://schemas.microsoft.com/office/drawing/2014/main" id="{E3F34379-8FD6-DB0E-9493-716A0D60B5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Conector Reto 254">
                <a:extLst>
                  <a:ext uri="{FF2B5EF4-FFF2-40B4-BE49-F238E27FC236}">
                    <a16:creationId xmlns:a16="http://schemas.microsoft.com/office/drawing/2014/main" id="{8AD3326D-A0FB-18CE-DFA2-53F5082E76D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Conector Reto 255">
                <a:extLst>
                  <a:ext uri="{FF2B5EF4-FFF2-40B4-BE49-F238E27FC236}">
                    <a16:creationId xmlns:a16="http://schemas.microsoft.com/office/drawing/2014/main" id="{2A6AE980-208F-7F01-ABF1-48D4DBB27C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" name="Conector Reto 256">
                <a:extLst>
                  <a:ext uri="{FF2B5EF4-FFF2-40B4-BE49-F238E27FC236}">
                    <a16:creationId xmlns:a16="http://schemas.microsoft.com/office/drawing/2014/main" id="{D77D3E1F-D1BC-E8E6-162B-C3CDAEEEA4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Conector Reto 257">
                <a:extLst>
                  <a:ext uri="{FF2B5EF4-FFF2-40B4-BE49-F238E27FC236}">
                    <a16:creationId xmlns:a16="http://schemas.microsoft.com/office/drawing/2014/main" id="{65D49ABC-5D24-FFBD-C14A-918C7C8FB9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Conector Reto 258">
                <a:extLst>
                  <a:ext uri="{FF2B5EF4-FFF2-40B4-BE49-F238E27FC236}">
                    <a16:creationId xmlns:a16="http://schemas.microsoft.com/office/drawing/2014/main" id="{19A71EBE-4FA0-0ECC-1864-CC39FAD112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61" name="Grupo 260">
            <a:extLst>
              <a:ext uri="{FF2B5EF4-FFF2-40B4-BE49-F238E27FC236}">
                <a16:creationId xmlns:a16="http://schemas.microsoft.com/office/drawing/2014/main" id="{D614BE45-641D-16A3-31DB-1AE40F6926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5392608">
            <a:off x="7397406" y="-618857"/>
            <a:ext cx="4915057" cy="4271437"/>
            <a:chOff x="5281603" y="104899"/>
            <a:chExt cx="6910397" cy="6005491"/>
          </a:xfrm>
        </p:grpSpPr>
        <p:sp>
          <p:nvSpPr>
            <p:cNvPr id="262" name="Forma Livre 17">
              <a:extLst>
                <a:ext uri="{FF2B5EF4-FFF2-40B4-BE49-F238E27FC236}">
                  <a16:creationId xmlns:a16="http://schemas.microsoft.com/office/drawing/2014/main" id="{8C25D17C-8B65-FC5F-AEC5-8CA8D65B95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grpSp>
          <p:nvGrpSpPr>
            <p:cNvPr id="263" name="Grupo 262">
              <a:extLst>
                <a:ext uri="{FF2B5EF4-FFF2-40B4-BE49-F238E27FC236}">
                  <a16:creationId xmlns:a16="http://schemas.microsoft.com/office/drawing/2014/main" id="{4E8ECA2E-1F30-CDA7-F808-C694A038BA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264" name="Conector Reto 263">
                <a:extLst>
                  <a:ext uri="{FF2B5EF4-FFF2-40B4-BE49-F238E27FC236}">
                    <a16:creationId xmlns:a16="http://schemas.microsoft.com/office/drawing/2014/main" id="{8F41A61B-8482-7E27-8EEA-6C02F355DB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Conector Reto 264">
                <a:extLst>
                  <a:ext uri="{FF2B5EF4-FFF2-40B4-BE49-F238E27FC236}">
                    <a16:creationId xmlns:a16="http://schemas.microsoft.com/office/drawing/2014/main" id="{584DEC4A-9D98-54A6-ACD1-103F91DCBB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6" name="Conector Reto 265">
                <a:extLst>
                  <a:ext uri="{FF2B5EF4-FFF2-40B4-BE49-F238E27FC236}">
                    <a16:creationId xmlns:a16="http://schemas.microsoft.com/office/drawing/2014/main" id="{A6F86036-DC98-CD5C-A446-46DCDF6CEA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" name="Conector Reto 266">
                <a:extLst>
                  <a:ext uri="{FF2B5EF4-FFF2-40B4-BE49-F238E27FC236}">
                    <a16:creationId xmlns:a16="http://schemas.microsoft.com/office/drawing/2014/main" id="{AEAC0227-0AE1-8D11-F4A5-12FBE5803B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Conector Reto 267">
                <a:extLst>
                  <a:ext uri="{FF2B5EF4-FFF2-40B4-BE49-F238E27FC236}">
                    <a16:creationId xmlns:a16="http://schemas.microsoft.com/office/drawing/2014/main" id="{8AFDB5AA-F227-3016-4614-99F6EBDE2A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Conector Reto 268">
                <a:extLst>
                  <a:ext uri="{FF2B5EF4-FFF2-40B4-BE49-F238E27FC236}">
                    <a16:creationId xmlns:a16="http://schemas.microsoft.com/office/drawing/2014/main" id="{C6BBD3AE-FBA7-1EE3-2736-B6E25EA99C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Conector Reto 269">
                <a:extLst>
                  <a:ext uri="{FF2B5EF4-FFF2-40B4-BE49-F238E27FC236}">
                    <a16:creationId xmlns:a16="http://schemas.microsoft.com/office/drawing/2014/main" id="{AB4F6146-719A-7270-CA66-58DDBC068F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Conector Reto 270">
                <a:extLst>
                  <a:ext uri="{FF2B5EF4-FFF2-40B4-BE49-F238E27FC236}">
                    <a16:creationId xmlns:a16="http://schemas.microsoft.com/office/drawing/2014/main" id="{6F461598-243A-C0F7-EF4F-E5D8573721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Conector Reto 271">
                <a:extLst>
                  <a:ext uri="{FF2B5EF4-FFF2-40B4-BE49-F238E27FC236}">
                    <a16:creationId xmlns:a16="http://schemas.microsoft.com/office/drawing/2014/main" id="{56C937B0-2328-BB8C-4775-B1B289CC7C8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Conector Reto 272">
                <a:extLst>
                  <a:ext uri="{FF2B5EF4-FFF2-40B4-BE49-F238E27FC236}">
                    <a16:creationId xmlns:a16="http://schemas.microsoft.com/office/drawing/2014/main" id="{2E7AAE14-44CE-BC80-E629-53F38AFFD85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Conector Reto 273">
                <a:extLst>
                  <a:ext uri="{FF2B5EF4-FFF2-40B4-BE49-F238E27FC236}">
                    <a16:creationId xmlns:a16="http://schemas.microsoft.com/office/drawing/2014/main" id="{C5F28162-1E17-EDF6-47D1-3A47CC8E12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Conector Reto 274">
                <a:extLst>
                  <a:ext uri="{FF2B5EF4-FFF2-40B4-BE49-F238E27FC236}">
                    <a16:creationId xmlns:a16="http://schemas.microsoft.com/office/drawing/2014/main" id="{13979EEE-7970-9812-0271-017528DC8EB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" name="Conector Reto 275">
                <a:extLst>
                  <a:ext uri="{FF2B5EF4-FFF2-40B4-BE49-F238E27FC236}">
                    <a16:creationId xmlns:a16="http://schemas.microsoft.com/office/drawing/2014/main" id="{A97C3908-4A55-3A31-5A93-909735F7A0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Conector Reto 276">
                <a:extLst>
                  <a:ext uri="{FF2B5EF4-FFF2-40B4-BE49-F238E27FC236}">
                    <a16:creationId xmlns:a16="http://schemas.microsoft.com/office/drawing/2014/main" id="{BD152146-4730-87C0-03A0-FA138E4FC7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Conector Reto 277">
                <a:extLst>
                  <a:ext uri="{FF2B5EF4-FFF2-40B4-BE49-F238E27FC236}">
                    <a16:creationId xmlns:a16="http://schemas.microsoft.com/office/drawing/2014/main" id="{4E34CB22-F2F6-8787-0806-468318B29C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Conector Reto 278">
                <a:extLst>
                  <a:ext uri="{FF2B5EF4-FFF2-40B4-BE49-F238E27FC236}">
                    <a16:creationId xmlns:a16="http://schemas.microsoft.com/office/drawing/2014/main" id="{731387BA-2962-062E-083F-FF42E81039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Conector Reto 279">
                <a:extLst>
                  <a:ext uri="{FF2B5EF4-FFF2-40B4-BE49-F238E27FC236}">
                    <a16:creationId xmlns:a16="http://schemas.microsoft.com/office/drawing/2014/main" id="{0B848B2D-289F-85D5-3860-277223F4AF2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Conector Reto 280">
                <a:extLst>
                  <a:ext uri="{FF2B5EF4-FFF2-40B4-BE49-F238E27FC236}">
                    <a16:creationId xmlns:a16="http://schemas.microsoft.com/office/drawing/2014/main" id="{92690BEF-CF7A-C35E-5CB5-1C05DBE06A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Conector Reto 281">
                <a:extLst>
                  <a:ext uri="{FF2B5EF4-FFF2-40B4-BE49-F238E27FC236}">
                    <a16:creationId xmlns:a16="http://schemas.microsoft.com/office/drawing/2014/main" id="{8C05F7B5-3B96-72EF-443C-766B05E0BD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3" name="Conector Reto 282">
                <a:extLst>
                  <a:ext uri="{FF2B5EF4-FFF2-40B4-BE49-F238E27FC236}">
                    <a16:creationId xmlns:a16="http://schemas.microsoft.com/office/drawing/2014/main" id="{4CDAA406-BCD1-F7DB-2DD7-46AC30D0655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Conector Reto 283">
                <a:extLst>
                  <a:ext uri="{FF2B5EF4-FFF2-40B4-BE49-F238E27FC236}">
                    <a16:creationId xmlns:a16="http://schemas.microsoft.com/office/drawing/2014/main" id="{41F8027B-DC2F-6B44-BE6A-162DA54A370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Conector Reto 284">
                <a:extLst>
                  <a:ext uri="{FF2B5EF4-FFF2-40B4-BE49-F238E27FC236}">
                    <a16:creationId xmlns:a16="http://schemas.microsoft.com/office/drawing/2014/main" id="{068215A4-186D-DCEF-5692-9CFC5C53F93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Conector Reto 285">
                <a:extLst>
                  <a:ext uri="{FF2B5EF4-FFF2-40B4-BE49-F238E27FC236}">
                    <a16:creationId xmlns:a16="http://schemas.microsoft.com/office/drawing/2014/main" id="{11DC4F02-6B17-6FE4-4A08-C791DE42B6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Conector Reto 286">
                <a:extLst>
                  <a:ext uri="{FF2B5EF4-FFF2-40B4-BE49-F238E27FC236}">
                    <a16:creationId xmlns:a16="http://schemas.microsoft.com/office/drawing/2014/main" id="{6969AB89-296D-6163-E72A-A1C2184448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Conector Reto 287">
                <a:extLst>
                  <a:ext uri="{FF2B5EF4-FFF2-40B4-BE49-F238E27FC236}">
                    <a16:creationId xmlns:a16="http://schemas.microsoft.com/office/drawing/2014/main" id="{CFEBFB7A-BEBB-20F5-75E8-C21BA5833E2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Conector Reto 288">
                <a:extLst>
                  <a:ext uri="{FF2B5EF4-FFF2-40B4-BE49-F238E27FC236}">
                    <a16:creationId xmlns:a16="http://schemas.microsoft.com/office/drawing/2014/main" id="{5F1884E0-0C70-A2AF-EF2E-4E25A6E2F7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0" name="Conector Reto 289">
                <a:extLst>
                  <a:ext uri="{FF2B5EF4-FFF2-40B4-BE49-F238E27FC236}">
                    <a16:creationId xmlns:a16="http://schemas.microsoft.com/office/drawing/2014/main" id="{BEE24025-5CA9-B83D-E87A-66A4C2E70D4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Conector Reto 290">
                <a:extLst>
                  <a:ext uri="{FF2B5EF4-FFF2-40B4-BE49-F238E27FC236}">
                    <a16:creationId xmlns:a16="http://schemas.microsoft.com/office/drawing/2014/main" id="{F91C633F-CE2B-B803-1D6D-47CD27A9B4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Conector Reto 291">
                <a:extLst>
                  <a:ext uri="{FF2B5EF4-FFF2-40B4-BE49-F238E27FC236}">
                    <a16:creationId xmlns:a16="http://schemas.microsoft.com/office/drawing/2014/main" id="{5201F02F-478C-DD06-FA90-C915405E55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Conector Reto 292">
                <a:extLst>
                  <a:ext uri="{FF2B5EF4-FFF2-40B4-BE49-F238E27FC236}">
                    <a16:creationId xmlns:a16="http://schemas.microsoft.com/office/drawing/2014/main" id="{D6AF1A5E-667B-F5DB-55E6-0461BCDE5A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Conector Reto 293">
                <a:extLst>
                  <a:ext uri="{FF2B5EF4-FFF2-40B4-BE49-F238E27FC236}">
                    <a16:creationId xmlns:a16="http://schemas.microsoft.com/office/drawing/2014/main" id="{D1DFE01E-6AD4-86E5-C8F3-AEB126A283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Conector Reto 294">
                <a:extLst>
                  <a:ext uri="{FF2B5EF4-FFF2-40B4-BE49-F238E27FC236}">
                    <a16:creationId xmlns:a16="http://schemas.microsoft.com/office/drawing/2014/main" id="{F996AEAA-CB7C-98DE-44B6-88BF85C88E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Conector Reto 295">
                <a:extLst>
                  <a:ext uri="{FF2B5EF4-FFF2-40B4-BE49-F238E27FC236}">
                    <a16:creationId xmlns:a16="http://schemas.microsoft.com/office/drawing/2014/main" id="{41AEB851-DC96-C856-C6F7-2DB039E406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" name="Conector Reto 296">
                <a:extLst>
                  <a:ext uri="{FF2B5EF4-FFF2-40B4-BE49-F238E27FC236}">
                    <a16:creationId xmlns:a16="http://schemas.microsoft.com/office/drawing/2014/main" id="{DDFCD00C-E65F-448F-76BA-8C4B763B06E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Conector Reto 297">
                <a:extLst>
                  <a:ext uri="{FF2B5EF4-FFF2-40B4-BE49-F238E27FC236}">
                    <a16:creationId xmlns:a16="http://schemas.microsoft.com/office/drawing/2014/main" id="{6FC327DB-4B6D-CAFD-9DB3-1FC26A3FC5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Conector Reto 298">
                <a:extLst>
                  <a:ext uri="{FF2B5EF4-FFF2-40B4-BE49-F238E27FC236}">
                    <a16:creationId xmlns:a16="http://schemas.microsoft.com/office/drawing/2014/main" id="{2C5075BA-652C-789E-41BC-EE3E3A5E97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Conector Reto 299">
                <a:extLst>
                  <a:ext uri="{FF2B5EF4-FFF2-40B4-BE49-F238E27FC236}">
                    <a16:creationId xmlns:a16="http://schemas.microsoft.com/office/drawing/2014/main" id="{E83EF5C4-9ADC-EED0-8279-1D17691B805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Conector Reto 300">
                <a:extLst>
                  <a:ext uri="{FF2B5EF4-FFF2-40B4-BE49-F238E27FC236}">
                    <a16:creationId xmlns:a16="http://schemas.microsoft.com/office/drawing/2014/main" id="{1E4AE287-D859-3129-7CC5-DF83890479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2" name="Conector Reto 301">
                <a:extLst>
                  <a:ext uri="{FF2B5EF4-FFF2-40B4-BE49-F238E27FC236}">
                    <a16:creationId xmlns:a16="http://schemas.microsoft.com/office/drawing/2014/main" id="{76CDEEB2-33AA-06A0-A0B7-E4A12ED93F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3" name="Conector Reto 302">
                <a:extLst>
                  <a:ext uri="{FF2B5EF4-FFF2-40B4-BE49-F238E27FC236}">
                    <a16:creationId xmlns:a16="http://schemas.microsoft.com/office/drawing/2014/main" id="{36B82A54-3C90-F582-43AA-B1726BA9E0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4" name="Conector Reto 303">
                <a:extLst>
                  <a:ext uri="{FF2B5EF4-FFF2-40B4-BE49-F238E27FC236}">
                    <a16:creationId xmlns:a16="http://schemas.microsoft.com/office/drawing/2014/main" id="{F1A3E263-5699-EF14-5EA7-8883F07200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5" name="Conector Reto 304">
                <a:extLst>
                  <a:ext uri="{FF2B5EF4-FFF2-40B4-BE49-F238E27FC236}">
                    <a16:creationId xmlns:a16="http://schemas.microsoft.com/office/drawing/2014/main" id="{966EC4A6-3D14-C048-A68B-7ED1F487C7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6" name="Conector Reto 305">
                <a:extLst>
                  <a:ext uri="{FF2B5EF4-FFF2-40B4-BE49-F238E27FC236}">
                    <a16:creationId xmlns:a16="http://schemas.microsoft.com/office/drawing/2014/main" id="{DDFF331E-BCAC-5688-7354-0D78C24C4F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" name="Conector Reto 306">
                <a:extLst>
                  <a:ext uri="{FF2B5EF4-FFF2-40B4-BE49-F238E27FC236}">
                    <a16:creationId xmlns:a16="http://schemas.microsoft.com/office/drawing/2014/main" id="{BD991CE7-796A-3B9A-553B-E205369EB6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" name="Conector Reto 307">
                <a:extLst>
                  <a:ext uri="{FF2B5EF4-FFF2-40B4-BE49-F238E27FC236}">
                    <a16:creationId xmlns:a16="http://schemas.microsoft.com/office/drawing/2014/main" id="{BC3EB2CE-B13E-340E-7613-F847DB6AAF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Conector Reto 308">
                <a:extLst>
                  <a:ext uri="{FF2B5EF4-FFF2-40B4-BE49-F238E27FC236}">
                    <a16:creationId xmlns:a16="http://schemas.microsoft.com/office/drawing/2014/main" id="{17E412B1-554D-3224-96EE-7455F0FE6C2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" name="Conector Reto 309">
                <a:extLst>
                  <a:ext uri="{FF2B5EF4-FFF2-40B4-BE49-F238E27FC236}">
                    <a16:creationId xmlns:a16="http://schemas.microsoft.com/office/drawing/2014/main" id="{E260D843-5631-05E8-F0B4-6D4D7F3547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" name="Conector Reto 310">
                <a:extLst>
                  <a:ext uri="{FF2B5EF4-FFF2-40B4-BE49-F238E27FC236}">
                    <a16:creationId xmlns:a16="http://schemas.microsoft.com/office/drawing/2014/main" id="{8AA8CDBC-E7EF-A167-51A9-F0E4E6BC61D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Conector Reto 311">
                <a:extLst>
                  <a:ext uri="{FF2B5EF4-FFF2-40B4-BE49-F238E27FC236}">
                    <a16:creationId xmlns:a16="http://schemas.microsoft.com/office/drawing/2014/main" id="{53A91B18-0CC2-BB77-A206-2E9B2CDB07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Conector Reto 312">
                <a:extLst>
                  <a:ext uri="{FF2B5EF4-FFF2-40B4-BE49-F238E27FC236}">
                    <a16:creationId xmlns:a16="http://schemas.microsoft.com/office/drawing/2014/main" id="{7646018B-1026-50C7-F522-E19DE359A2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" name="Conector Reto 313">
                <a:extLst>
                  <a:ext uri="{FF2B5EF4-FFF2-40B4-BE49-F238E27FC236}">
                    <a16:creationId xmlns:a16="http://schemas.microsoft.com/office/drawing/2014/main" id="{09DE98B3-1A4B-8607-15CE-9FEF52CE9F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" name="Conector Reto 314">
                <a:extLst>
                  <a:ext uri="{FF2B5EF4-FFF2-40B4-BE49-F238E27FC236}">
                    <a16:creationId xmlns:a16="http://schemas.microsoft.com/office/drawing/2014/main" id="{6EC350F5-FF21-6738-89D2-BC7B0302E2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" name="Conector Reto 315">
                <a:extLst>
                  <a:ext uri="{FF2B5EF4-FFF2-40B4-BE49-F238E27FC236}">
                    <a16:creationId xmlns:a16="http://schemas.microsoft.com/office/drawing/2014/main" id="{F43BE369-E6CB-BCFB-74F7-8DE0185FF9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" name="Conector Reto 316">
                <a:extLst>
                  <a:ext uri="{FF2B5EF4-FFF2-40B4-BE49-F238E27FC236}">
                    <a16:creationId xmlns:a16="http://schemas.microsoft.com/office/drawing/2014/main" id="{BB080742-3112-9F02-FF72-B06A6FE626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" name="Conector Reto 317">
                <a:extLst>
                  <a:ext uri="{FF2B5EF4-FFF2-40B4-BE49-F238E27FC236}">
                    <a16:creationId xmlns:a16="http://schemas.microsoft.com/office/drawing/2014/main" id="{8D7A11CF-9544-4253-E42B-A50667703AE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" name="Conector Reto 318">
                <a:extLst>
                  <a:ext uri="{FF2B5EF4-FFF2-40B4-BE49-F238E27FC236}">
                    <a16:creationId xmlns:a16="http://schemas.microsoft.com/office/drawing/2014/main" id="{8CE693CA-DDEC-8226-8D4A-04F7D52EBF3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" name="Conector Reto 319">
                <a:extLst>
                  <a:ext uri="{FF2B5EF4-FFF2-40B4-BE49-F238E27FC236}">
                    <a16:creationId xmlns:a16="http://schemas.microsoft.com/office/drawing/2014/main" id="{274596B9-2DF5-E2B8-2105-EFCBD01E6B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" name="Conector Reto 320">
                <a:extLst>
                  <a:ext uri="{FF2B5EF4-FFF2-40B4-BE49-F238E27FC236}">
                    <a16:creationId xmlns:a16="http://schemas.microsoft.com/office/drawing/2014/main" id="{97531DCB-B13C-95B2-3E2E-001C7742C6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Conector Reto 321">
                <a:extLst>
                  <a:ext uri="{FF2B5EF4-FFF2-40B4-BE49-F238E27FC236}">
                    <a16:creationId xmlns:a16="http://schemas.microsoft.com/office/drawing/2014/main" id="{EE5BB745-8608-48CB-0331-371E5D564E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" name="Conector Reto 322">
                <a:extLst>
                  <a:ext uri="{FF2B5EF4-FFF2-40B4-BE49-F238E27FC236}">
                    <a16:creationId xmlns:a16="http://schemas.microsoft.com/office/drawing/2014/main" id="{74BB279C-FF5F-99B5-A13A-3083402207F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" name="Conector Reto 323">
                <a:extLst>
                  <a:ext uri="{FF2B5EF4-FFF2-40B4-BE49-F238E27FC236}">
                    <a16:creationId xmlns:a16="http://schemas.microsoft.com/office/drawing/2014/main" id="{D259D7FE-0C9F-6875-0C59-955E9237C68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" name="Conector Reto 324">
                <a:extLst>
                  <a:ext uri="{FF2B5EF4-FFF2-40B4-BE49-F238E27FC236}">
                    <a16:creationId xmlns:a16="http://schemas.microsoft.com/office/drawing/2014/main" id="{7494D047-7581-9C75-8D27-06F520EAE2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" name="Conector Reto 325">
                <a:extLst>
                  <a:ext uri="{FF2B5EF4-FFF2-40B4-BE49-F238E27FC236}">
                    <a16:creationId xmlns:a16="http://schemas.microsoft.com/office/drawing/2014/main" id="{E0B60918-ACC2-66C9-5970-06A5D1AEBB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" name="Conector Reto 326">
                <a:extLst>
                  <a:ext uri="{FF2B5EF4-FFF2-40B4-BE49-F238E27FC236}">
                    <a16:creationId xmlns:a16="http://schemas.microsoft.com/office/drawing/2014/main" id="{3BD127BE-9842-4495-7BF5-A09D714E55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" name="Conector Reto 327">
                <a:extLst>
                  <a:ext uri="{FF2B5EF4-FFF2-40B4-BE49-F238E27FC236}">
                    <a16:creationId xmlns:a16="http://schemas.microsoft.com/office/drawing/2014/main" id="{6A3E2018-B699-F44B-C96E-79A01E570AC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Conector Reto 328">
                <a:extLst>
                  <a:ext uri="{FF2B5EF4-FFF2-40B4-BE49-F238E27FC236}">
                    <a16:creationId xmlns:a16="http://schemas.microsoft.com/office/drawing/2014/main" id="{BC6CD07C-5960-D086-B3C2-97F3938285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" name="Conector Reto 329">
                <a:extLst>
                  <a:ext uri="{FF2B5EF4-FFF2-40B4-BE49-F238E27FC236}">
                    <a16:creationId xmlns:a16="http://schemas.microsoft.com/office/drawing/2014/main" id="{4DBD400E-B908-C34A-65D0-1C659E7524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" name="Conector Reto 330">
                <a:extLst>
                  <a:ext uri="{FF2B5EF4-FFF2-40B4-BE49-F238E27FC236}">
                    <a16:creationId xmlns:a16="http://schemas.microsoft.com/office/drawing/2014/main" id="{18E4DBDF-F79E-5423-363A-F5B7A7FA577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" name="Conector Reto 331">
                <a:extLst>
                  <a:ext uri="{FF2B5EF4-FFF2-40B4-BE49-F238E27FC236}">
                    <a16:creationId xmlns:a16="http://schemas.microsoft.com/office/drawing/2014/main" id="{55957D47-B89B-4177-987D-F4F2D7C9BC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" name="Conector Reto 332">
                <a:extLst>
                  <a:ext uri="{FF2B5EF4-FFF2-40B4-BE49-F238E27FC236}">
                    <a16:creationId xmlns:a16="http://schemas.microsoft.com/office/drawing/2014/main" id="{D40E18D0-316E-A18D-0E6A-C929D519697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4" name="Conector Reto 333">
                <a:extLst>
                  <a:ext uri="{FF2B5EF4-FFF2-40B4-BE49-F238E27FC236}">
                    <a16:creationId xmlns:a16="http://schemas.microsoft.com/office/drawing/2014/main" id="{52A9F6F2-5E68-3664-4015-EEDC2AC762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5" name="Conector Reto 334">
                <a:extLst>
                  <a:ext uri="{FF2B5EF4-FFF2-40B4-BE49-F238E27FC236}">
                    <a16:creationId xmlns:a16="http://schemas.microsoft.com/office/drawing/2014/main" id="{6400D0C6-1614-4865-6F76-CA552E2495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6" name="Conector Reto 335">
                <a:extLst>
                  <a:ext uri="{FF2B5EF4-FFF2-40B4-BE49-F238E27FC236}">
                    <a16:creationId xmlns:a16="http://schemas.microsoft.com/office/drawing/2014/main" id="{3DDDD476-010D-71EF-171D-D026EE580F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7" name="Conector Reto 336">
                <a:extLst>
                  <a:ext uri="{FF2B5EF4-FFF2-40B4-BE49-F238E27FC236}">
                    <a16:creationId xmlns:a16="http://schemas.microsoft.com/office/drawing/2014/main" id="{75F4D638-1D3F-7524-A2AF-6019C634169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" name="Conector Reto 337">
                <a:extLst>
                  <a:ext uri="{FF2B5EF4-FFF2-40B4-BE49-F238E27FC236}">
                    <a16:creationId xmlns:a16="http://schemas.microsoft.com/office/drawing/2014/main" id="{80BD7C24-6650-AD85-94B1-1458641276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9" name="Conector Reto 338">
                <a:extLst>
                  <a:ext uri="{FF2B5EF4-FFF2-40B4-BE49-F238E27FC236}">
                    <a16:creationId xmlns:a16="http://schemas.microsoft.com/office/drawing/2014/main" id="{C02EEDA5-ADC6-40A2-CFF2-0D6493769C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0" name="Conector Reto 339">
                <a:extLst>
                  <a:ext uri="{FF2B5EF4-FFF2-40B4-BE49-F238E27FC236}">
                    <a16:creationId xmlns:a16="http://schemas.microsoft.com/office/drawing/2014/main" id="{966EEFD7-39C4-84B2-B3A4-F0B8FA0F82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1" name="Conector Reto 340">
                <a:extLst>
                  <a:ext uri="{FF2B5EF4-FFF2-40B4-BE49-F238E27FC236}">
                    <a16:creationId xmlns:a16="http://schemas.microsoft.com/office/drawing/2014/main" id="{7115A325-C617-6460-E516-46B00F72F1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7" name="Imagem 6" descr="imagem abstrata de pontos de luz">
            <a:extLst>
              <a:ext uri="{FF2B5EF4-FFF2-40B4-BE49-F238E27FC236}">
                <a16:creationId xmlns:a16="http://schemas.microsoft.com/office/drawing/2014/main" id="{9B10878F-9044-EF1A-0A82-23190542306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268" r="4773" b="-1"/>
          <a:stretch/>
        </p:blipFill>
        <p:spPr>
          <a:xfrm>
            <a:off x="8055588" y="-3863"/>
            <a:ext cx="4132754" cy="3445946"/>
          </a:xfrm>
          <a:custGeom>
            <a:avLst/>
            <a:gdLst>
              <a:gd name="connsiteX0" fmla="*/ 303228 w 4638368"/>
              <a:gd name="connsiteY0" fmla="*/ 0 h 3867534"/>
              <a:gd name="connsiteX1" fmla="*/ 4638368 w 4638368"/>
              <a:gd name="connsiteY1" fmla="*/ 0 h 3867534"/>
              <a:gd name="connsiteX2" fmla="*/ 4638368 w 4638368"/>
              <a:gd name="connsiteY2" fmla="*/ 2952747 h 3867534"/>
              <a:gd name="connsiteX3" fmla="*/ 4585825 w 4638368"/>
              <a:gd name="connsiteY3" fmla="*/ 3013864 h 3867534"/>
              <a:gd name="connsiteX4" fmla="*/ 2641346 w 4638368"/>
              <a:gd name="connsiteY4" fmla="*/ 3867534 h 3867534"/>
              <a:gd name="connsiteX5" fmla="*/ 0 w 4638368"/>
              <a:gd name="connsiteY5" fmla="*/ 1226188 h 3867534"/>
              <a:gd name="connsiteX6" fmla="*/ 260466 w 4638368"/>
              <a:gd name="connsiteY6" fmla="*/ 81056 h 3867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38368" h="3867534">
                <a:moveTo>
                  <a:pt x="303228" y="0"/>
                </a:moveTo>
                <a:lnTo>
                  <a:pt x="4638368" y="0"/>
                </a:lnTo>
                <a:lnTo>
                  <a:pt x="4638368" y="2952747"/>
                </a:lnTo>
                <a:lnTo>
                  <a:pt x="4585825" y="3013864"/>
                </a:lnTo>
                <a:cubicBezTo>
                  <a:pt x="4103088" y="3538671"/>
                  <a:pt x="3410622" y="3867534"/>
                  <a:pt x="2641346" y="3867534"/>
                </a:cubicBezTo>
                <a:cubicBezTo>
                  <a:pt x="1182571" y="3867534"/>
                  <a:pt x="0" y="2684963"/>
                  <a:pt x="0" y="1226188"/>
                </a:cubicBezTo>
                <a:cubicBezTo>
                  <a:pt x="0" y="815907"/>
                  <a:pt x="93544" y="427475"/>
                  <a:pt x="260466" y="81056"/>
                </a:cubicBezTo>
                <a:close/>
              </a:path>
            </a:pathLst>
          </a:custGeom>
        </p:spPr>
      </p:pic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A6F3D0D7-C937-3D4C-9E90-599908F3B3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4339" y="1577099"/>
            <a:ext cx="7432326" cy="5054992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pt-BR" sz="2400" b="1" dirty="0"/>
              <a:t>Questão</a:t>
            </a:r>
          </a:p>
          <a:p>
            <a:pPr>
              <a:buNone/>
            </a:pPr>
            <a:r>
              <a:rPr lang="pt-BR" sz="2400" dirty="0"/>
              <a:t>Você trabalha na área de tecnologia apoiando o setor de RH de uma grande empresa e recebeu a seguinte demanda por e-mail:</a:t>
            </a:r>
          </a:p>
          <a:p>
            <a:pPr>
              <a:buNone/>
            </a:pPr>
            <a:r>
              <a:rPr lang="pt-BR" sz="2400" i="1" dirty="0"/>
              <a:t>"Olá, preciso de um código que me ajude a avaliar a distribuição de benefícios dos colaboradores pelo tempo em que estão na empresa, seguindo a seguinte regra:</a:t>
            </a:r>
            <a:endParaRPr lang="pt-BR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pt-BR" sz="2400" b="1" dirty="0"/>
              <a:t>Até 5 anos</a:t>
            </a:r>
            <a:r>
              <a:rPr lang="pt-BR" sz="2400" dirty="0"/>
              <a:t>: aumento no vale-refeição;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2400" b="1" dirty="0"/>
              <a:t>5 a 10 anos</a:t>
            </a:r>
            <a:r>
              <a:rPr lang="pt-BR" sz="2400" dirty="0"/>
              <a:t>: reajuste de 10% no salário;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2400" b="1" dirty="0"/>
              <a:t>10 a 15 anos</a:t>
            </a:r>
            <a:r>
              <a:rPr lang="pt-BR" sz="2400" dirty="0"/>
              <a:t>: participação na festa de comemoração."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3616788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3F296A"/>
      </a:dk2>
      <a:lt2>
        <a:srgbClr val="EBEBEB"/>
      </a:lt2>
      <a:accent1>
        <a:srgbClr val="E84574"/>
      </a:accent1>
      <a:accent2>
        <a:srgbClr val="798FF2"/>
      </a:accent2>
      <a:accent3>
        <a:srgbClr val="95C369"/>
      </a:accent3>
      <a:accent4>
        <a:srgbClr val="EE875A"/>
      </a:accent4>
      <a:accent5>
        <a:srgbClr val="C363E8"/>
      </a:accent5>
      <a:accent6>
        <a:srgbClr val="6AADC8"/>
      </a:accent6>
      <a:hlink>
        <a:srgbClr val="FE80C7"/>
      </a:hlink>
      <a:folHlink>
        <a:srgbClr val="FBA3EC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0521110_TF22566005_Win32" id="{1FE15E78-71C6-4ADF-885B-997C2E84CB56}" vid="{D5F81D91-54CE-45CD-A8B2-CD19AFE3591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93813dd7ca6ad654711aa0ab317e03a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f11dc0ce689dd3925e84e4e35398c6e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A0D51BCB-0419-432E-B7F1-25548446A62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E8D3305-1D9D-4BC8-A40F-6F8AE50BD76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F08B90B-70ED-4539-9C14-FB2728D9064F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Design futurístico</Template>
  <TotalTime>528</TotalTime>
  <Words>494</Words>
  <Application>Microsoft Office PowerPoint</Application>
  <PresentationFormat>Widescreen</PresentationFormat>
  <Paragraphs>92</Paragraphs>
  <Slides>34</Slides>
  <Notes>34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34</vt:i4>
      </vt:variant>
    </vt:vector>
  </HeadingPairs>
  <TitlesOfParts>
    <vt:vector size="38" baseType="lpstr">
      <vt:lpstr>Arial</vt:lpstr>
      <vt:lpstr>Calibri</vt:lpstr>
      <vt:lpstr>Calibri Light</vt:lpstr>
      <vt:lpstr>Celestial</vt:lpstr>
      <vt:lpstr>Estruturas de Decisão composta – Modulo 4</vt:lpstr>
      <vt:lpstr>Recapitulando Aula passada</vt:lpstr>
      <vt:lpstr>Tecnologia global</vt:lpstr>
      <vt:lpstr>Tecnologia global</vt:lpstr>
      <vt:lpstr>Tecnologia global</vt:lpstr>
      <vt:lpstr>Vamos considerar um exemplo em Python:</vt:lpstr>
      <vt:lpstr>Vamos considerar um exemplo em Python:</vt:lpstr>
      <vt:lpstr>Apresentação do PowerPoint</vt:lpstr>
      <vt:lpstr>Tarefa para dia 24/03/2025</vt:lpstr>
      <vt:lpstr>Tarefa para dia 24/03/2025</vt:lpstr>
      <vt:lpstr>Tarefa para dia 24/03/2025</vt:lpstr>
      <vt:lpstr>Tarefa para dia 24/03/2025 Dica em código</vt:lpstr>
      <vt:lpstr>Criação de        programas – modulo 3</vt:lpstr>
      <vt:lpstr>Video </vt:lpstr>
      <vt:lpstr>Solução </vt:lpstr>
      <vt:lpstr>Solução </vt:lpstr>
      <vt:lpstr>Solução </vt:lpstr>
      <vt:lpstr>Vamos considerar um exemplo em Python:</vt:lpstr>
      <vt:lpstr>Tutorial de utilização do python </vt:lpstr>
      <vt:lpstr>Tutorial de utilização do python </vt:lpstr>
      <vt:lpstr>Tutorial de utilização do python </vt:lpstr>
      <vt:lpstr>Tutorial de utilização do python </vt:lpstr>
      <vt:lpstr>Tutorial de utilização do python </vt:lpstr>
      <vt:lpstr>Tutorial de utilização do python </vt:lpstr>
      <vt:lpstr>Tutorial de utilização do python </vt:lpstr>
      <vt:lpstr>Tutorial de utilização do python </vt:lpstr>
      <vt:lpstr>Tutorial de utilização do python </vt:lpstr>
      <vt:lpstr>Tutorial de utilização do python </vt:lpstr>
      <vt:lpstr>Tutorial de utilização do python </vt:lpstr>
      <vt:lpstr>Tutorial de utilização do python </vt:lpstr>
      <vt:lpstr>Vamos considerar um exemplo em Python:</vt:lpstr>
      <vt:lpstr>Apresentação do PowerPoint</vt:lpstr>
      <vt:lpstr>Apresentação do PowerPoint</vt:lpstr>
      <vt:lpstr>Agradecemos!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JAQUELINE DOS SANTOS RICARDO LEAO</dc:creator>
  <cp:lastModifiedBy>JAQUELINE DOS SANTOS RICARDO LEAO</cp:lastModifiedBy>
  <cp:revision>7</cp:revision>
  <dcterms:created xsi:type="dcterms:W3CDTF">2025-03-05T19:26:57Z</dcterms:created>
  <dcterms:modified xsi:type="dcterms:W3CDTF">2025-03-16T15:56:38Z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